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быт: базовая ячейка общества и повседневная организация жизни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организует повседневную жизнь и формирует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Семья: нормы, роли и общественное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не только личное пространство, но и важный социальный институт. Она регулируется правом, моралью и традицией, а для подростка становится первой школой общения, ответственности и гражданского поведения.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семьи и состав семейных отношений
</a:t>
            </a:r>
            <a:endParaRPr lang="en-US" sz="2341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семья включает одного родителя с детьми. В ней возрастает роль самостоятельности подростка и значимость взаимной поддержки при распределении домашних дел.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Приёмная и смешанная семья требуют периода адаптации, доверия и пересмотра ролей. Состав семьи напрямую влияет на характер общения и объём бытовой ответственности подростка.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Нуклеарная семья состоит из родителей и детей. Сегодня именно такая модель чаще всего встречается в городах и обычно предполагает более чёткое разделение повседневных ролей.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 объединяет несколько поколений и включает бабушек, дедушек, других родственников. В такой семье сильнее межпоколенческие связи, но сложнее согласовывать привычки и правила.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93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семьи как социального института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обеспечивает продолжение поколений и создаёт условия для заботы о ребёнке с первых лет жизни.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организует питание, уход, уборку и поддержание порядка в доме, делая повседневную жизнь устойчивой.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норм и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ребёнок усваивает правила поведения, представления о добре, ответственности и уважении к другим.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даёт ощущение принадлежности, эмоциональной опоры и безопасности, особенно в сложных жизненных ситуациях.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правила совместной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общее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есть общие зоны и личные места, где у каждого сохраняется право на собственное пространство. Это помогает соблюдать границы и уменьшает бытовое напряжение.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как основа комфорта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правила касаются тишины, техники, гостей, возвращения домой и безопасности. Регулярный порядок, хранение вещей и понятный режим дня делают повседневную жизнь более организованной.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семьи и приоритеты семейного бюджета
</a:t>
            </a:r>
            <a:endParaRPr lang="en-US" sz="2146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статьи обычно требуют наибольшего внимания при планировании расходов и контроле обязательных платежей.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создают питание и жильё, поэтому именно они определяют финансовую устойчивость семьи.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типичной структуры расходов домохозяйства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971451"/>
            <a:ext cx="4164900" cy="1157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домашних обязанностей в семье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и как часто выполняет основные дела дома, а также где возрастает риск перегрузки.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обязанности распределены равномерно, домашний труд становится справедливее, а поводов для конфликтов меньше.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домашних обязанностей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 и основы финансовой грамотности
</a:t>
            </a:r>
            <a:endParaRPr lang="en-US" sz="2305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семьи складывается из разных источников: заработной платы, пенсий, пособий, стипендий, алиментов и дополнительного заработка. Понимание структуры доходов помогает трезво оценивать возможности семьи.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делятся на обязательные и переменные, а также на краткосрочные и долгосрочные. Финансовая подушка безопасности обычно рассматривается как запас средств на три-шесть месяцев жизни.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участвовать в планировании мелких покупок, сравнивать цены и отделять необходимость от желания. Такой опыт формирует ответственность и снижает риск импульсивных трат.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семье принимается бытовое решение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домашние решения проходят путь от потребности к результату и при необходимости возвращаются к обсуждению.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как источник устойчивости и взаимной связи
</a:t>
            </a:r>
            <a:endParaRPr lang="en-US" sz="1965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ужины, праздники, поездки, семейные фотографии и регулярные встречи с родственниками создают общую память. Традиции поддерживают преемственность поколений и укрепляют чувство принадлежности к семье.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близкие регулярно проводят время вместе, снижается эмоциональная дистанция и растёт доверие. Даже простые ритуалы делают отношения устойчивее и помогают семье сохранять внутреннюю связь.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бытовых конфликтов в семье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возникают и при нарушении личных границ: шум, беспорядок, вторжение в личное пространство, а также разные ожидания от домашнего уклада создают постоянное раздражение.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конфликт редко имеет одну причину: обычно он связан с сочетанием усталости, эмоций и отсутствия ясных правил, поэтому особенно важны уважительный тон и готовность к компромиссу.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конфликт начинается из-за нехватки времени: у членов семьи разные графики, накопленная усталость и срочные дела мешают спокойно обсудить бытовые вопросы и договориться заранее.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усиливают неравномерное распределение обязанностей и денежные трудности, когда одни домашние задачи повторяются слишком часто, а расходы вызывают споры о приоритетах и справедливости.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домашней самостоятельности подростка по возрастам
</a:t>
            </a:r>
            <a:endParaRPr lang="en-US" sz="218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взросления подросток не только выполняет больше дел, но и начинает лучше планировать время, учитывать последствия своих решений и распределять усилия.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самостоятельности идёт постепенно: от простых поручений к более ответственным задачам, что показывает связь между доверием семьи и расширением личной ответственности.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по материалам школьного курса обществознания; условные уровни для сравнительной диаграммы.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навыки, важные для старшей школы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бытовые умения особенно полезны старшекласснику и как они помогают в повседневной жизни, учёбе и самостоятельной организации.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базовых бытовых навыков повышает независимость, помогает избегать хаоса в делах и формирует привычку отвечать за собственный распорядок и ресурсы.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на основе задач повседневного быта и требований к самостоятельности старшеклассника.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0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660" y="2208260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цифровые инструменты в семейном быту
</a:t>
            </a:r>
            <a:endParaRPr lang="en-US" sz="2366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чаты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быстро согласовывать расписание, напоминать о поручениях и обсуждать покупки без лишних звонков, сохраняя общую организованность семьи в течение дня.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Онлайн-банкинг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Упрощает контроль платежей, переводов и расходов, но требует внимательности к безопасности, паролям и проверке операций, чтобы избежать ошибок и утечки данных.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 сервисы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Экономят время на покупках и бытовых задачах, особенно в загруженные дни, однако могут снижать навыки планирования, если использовать их без меры.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управлять светом, температурой и безопасностью, делая жильё удобнее, но требует ответственного обращения с настройками и понимания возможных рисков.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защиту личных данных, разумное время в сети и баланс между онлайн-общением и живым контактом, который особенно важен для семейных 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домашний труд и его социальная значимость
</a:t>
            </a:r>
            <a:endParaRPr lang="en-US" sz="2246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домашний труд включает постоянные мелкие действия, без которых семья не может функционировать слаженно: напоминания, координацию дел, контроль расписания и эмоциональную поддержку. Он редко заметен, но требует высокой организованности и самоотдачи.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такая нагрузка ложится на одного человека, возникает усталость и ощущение несправедливости. Поэтому важно признавать этот труд, обсуждать его объём и распределять обязанности так, чтобы вклад каждого был видимым и посильным.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благополучия семьи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Благополучие семьи складывается не только из материальных условий: важны регулярное общение, предсказуемость и умение поддерживать друг друга в повседневных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уважение и качество общения: именно они создают основу доверия, на которой удерживаются остальные ресурсы семейной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по материалам школьного курса обществознания; значения условные, для сравнения факторов.
</a:t>
            </a:r>
            <a:endParaRPr lang="en-US" sz="12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привычки к порядку в семье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семейное правило становится устойчивой повседневной привычкой.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быт и культура поведения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быта проявляется в аккуратности, вежливом тоне, пунктуальности и уважении к общему пространству. Эти привычки делают совместную жизнь предсказуемой и уменьшают поводы для напряжения.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семейные нормы различаются по поколениям и укладу, неизменными остаются забота, взаимное уважение и внимание к потребностям других. Именно они формируют здоровую атмосферу дома.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поведение в семье отражает воспитание, жизненный опыт и ценности человека. Даже мелкие действия — как оставить после себя порядок или предупредить о задержке — показывают уровень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семейного быта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 занятости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график родителей и высокая учебная нагрузка подростков сокращают время, которое семья может проводить вместе, и усложняют согласование домашних дел.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Усложнение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жилплощадь, ускоренный ритм жизни и цифровая перегрузка усиливают бытовое напряжение и требуют более точного распределения пространства и обязанностей.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Адаптация к новым инструментам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электронные календари, сервисы доставки и бытовые технологии помогают экономить время и поддерживать порядок, если использовать их осознанно.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Сохранение семейной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семьи зависит от умения приспосабливаться к изменениям, не теряя доверия, уважения и общей ответственности за повседневную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быт: школа социальной зрелости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человека ответственности, уважению и сотрудничеству, а быт проверяет умение планировать, договариваться и заботиться о близких; эти навыки становятся основой самостоятельной взрослой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2026-05-25T13:43:37Z</dcterms:created>
  <dcterms:modified xsi:type="dcterms:W3CDTF">2026-05-25T13:43:37Z</dcterms:modified>
</cp:coreProperties>
</file>