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распад империй изменил карту мира и породил новые кризисы?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колониализма и новые конфликты XX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распад колоний стал переломом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старые империи ослабли, а народы всё громче требовали права самим решать свою судьбу. Деколонизация изменила границы, экономику и международную безопасность.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колониализм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метрополии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 — это система, в которой сильное государство управляет чужой территорией, принимает ключевые решения и подчиняет местное население своим политическим интересам.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колоний обычно почти не участвовали в управлении. Важные посты занимали представители метрополии, а местное население редко влияло на законы и распределение ресурсов.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вместо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колоний часто работала на вывоз сырья и прибыли. Школы, дороги, больницы и промышленность развивались медленно, потому что главная выгода оставалась у метрополии.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удерживать власть, колониальные государства опирались на армию, чиновников и строгие правила. Такая система ослабляла самостоятельность колоний и усиливала недовольство людей.
</a:t>
            </a:r>
            <a:endParaRPr lang="en-US" sz="13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движения и борьба за независимость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и лидеры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в колониях усилились национальные партии и движения, которые требовали свободы. Важную роль играли известные лидеры, способные объединять людей вокруг идеи независимости.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Демонстрации, забастовки и бойкоты показывали, что колониальная власть теряет поддержку. Такие действия помогали привлечь внимание к несправедливости и заставляли власти идти на переговоры.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регионах протесты переходили в партизанскую войну. Это происходило там, где мирные способы не давали результата, а власти отвечали силой и репрессиями.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независимость длилась по-разному: где-то она завершалась переговорами, а где-то — долгой войной. Но везде она меняла политическую карту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государств после 1945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новые государства появлялись в Африке и Азии, где колониальные империи теряли контроль одна за другой.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стремительное расширение числа независимых стран: деколонизация особенно усилилась в 1960-е годы.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исторических обзоров деколонизации; ориентировочные значения по годам 1945, 1960 и 1975.
</a:t>
            </a:r>
            <a:endParaRPr lang="en-US" sz="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новые границы стали источником конфликтов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без учета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часто проводили без внимания к народам, языкам и религиям. После независимости это создавало споры между соседями и внутри самих новых государств.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ресурсах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разногласия нередко касались нефти, воды, шахт, портов и плодородных земель. Контроль над такими зонами становился особенно важным для экономики и власти.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народ мог оказаться разделённым между несколькими государствами, а разные группы — объединёнными в одной стране. Это усиливало недоверие и борьбу за влияние.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спорных границ конфликты часто затягивались на годы. Даже после подписания соглашений напряжение сохранялось, потому что проблемы территории не исчезали сами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локальных конфликтов в постколониальном мире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споры о независимости, власти и границах часто приводили к долгим войнам и тяжёлым последствиям для мирного населения.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локальный спор быстро превращался в затяжной кризис, который затрагивал население, соседние страны и международную политику.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деколонизации и региональных конфликтах XX века.
</a:t>
            </a:r>
            <a:endParaRPr lang="en-US" sz="7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Алжирская война за независимость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которая не хотела оставаться колонией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был не просто далёкой территорией, а местом, где люди всё настойчивее требовали права самим решать свою судьбу. С 1954 года противостояние Франции и алжирского движения за независимость стало набирать силу и охватывать всё больше людей.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Борьба, в которой не было лёгких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применялись партизанские атаки, жёсткие репрессии и пытки. Конфликт затронул не только военных, но и мирных жителей, а страх и насилие стали частью повседневной жизни многих семей.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страна и долгий след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1962 году Алжир получил независимость, но память о войне осталась надолго. Этот конфликт изменил взгляды многих людей в Европе и Северной Африке на колониализм, силу протеста и цену свободы.
</a:t>
            </a:r>
            <a:endParaRPr lang="en-US" sz="10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локальный конфликт превращается в международную проблему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внутренний спор постепенно затрагивает соседние страны, международные организации и мировую безопасность.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 усиление региональных войн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сверхдержав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 США старались расширить своё влияние в разных регионах мира. Поэтому многие местные конфликты получали поддержку извне и переставали быть только внутренним делом одной страны.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советники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нередко получали оружие, деньги и военных советников. Это увеличивало масштабы боёв, делало войну более долгой и усложняло достижение мирного соглашения.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 сверхдержав пыталась показать, что именно её сторона защищает свободу или порядок. Пропаганда помогала привлекать союзников, но усиливала недоверие между участниками конфликта.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войну вовлекались внешние силы, страдали не только солдаты. Мирным жителям приходилось жить в условиях страха, разрушений и политической неопределённости.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войн для людей и обществ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тяжелые последствия часто видны сразу: люди теряют дома, работу и доступ к медицине. Особенно уязвимы дети, пожилые и жители разрушенных районов.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удар война наносит по людям и социальной инфраструктуре: даже после прекращения боев восстановление занимает много лет.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урока; данные иллюстрируют структуру последствий, а не конкретную статистику.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Организации, которые помогают сохранять мир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международные организации предотвращают эскалацию конфликтов и поддерживают пострадавших.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сохраняется не одной организацией, а системой: одни принимают решения, другие контролируют прекращение огня и помогают гражданским.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ООН; официальные справочные материалы ООН, МККК и ЮНИСЕФ.
</a:t>
            </a:r>
            <a:endParaRPr lang="en-US" sz="6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Миротворчество и дипломатия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Миротворцы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Миротворческие силы наблюдают за прекращением огня, помогают сдерживать насилие и обеспечивают присутствие международных наблюдателей там, где стороны еще не доверяют друг другу.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Дипломаты ищут компромисс, обсуждают обмен пленными, гарантии безопасности и условия перемирия, чтобы спор не перешел в новую фазу вооруженной борьбы.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организаций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Резолюции международных организаций помогают закрепить договоренности, обозначить ответственность сторон и привлечь внимание мира к нарушению соглашений или прав мирных жителей.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мир требует учета прав меньшинств, гражданских гарантий и независимого контроля, чтобы договор не оказался временной паузой перед новым конфликтом.
</a:t>
            </a:r>
            <a:endParaRPr lang="en-US" sz="12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 гуманитарные кризисы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семьи часто покидают дома в спешке и уходят в соседние страны или безопасные районы. В пути люди теряют имущество, документы и привычный уклад жизни.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лагерях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лагерях беженцев особенно важны чистая вода, пища, лекарства и временное жилье. Без них быстро растет риск болезней, голода и новых человеческих потерь.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Государствам, принимающим беженцев, приходится быстро расширять школы, больницы, транспорт и социальную помощь. Это требует денег, кадров и длительной международной поддержки.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окончания боев многие люди не могут сразу вернуться домой. Разрушенные дома, минные поля и слабая экономика делают возвращение медленным и опасным.
</a:t>
            </a:r>
            <a:endParaRPr lang="en-US" sz="12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и нестабильность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расходов часто сопровождается нехваткой средств для школ, больниц и восстановления жилья. В итоге общество платит за войну не только деньгами, но и будущим.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ресурсов уходит на войну, тем слабее становятся социальные службы и тем труднее вернуть нормальную жизнь.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урока; значения условные и отражают общий характер зависимости.
</a:t>
            </a:r>
            <a:endParaRPr lang="en-US" sz="5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молодых независимых государств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должны были быстро создать армию, суды, парламент и систему управления, потому что прежние колониальные структуры уже не могли обеспечивать порядок и законность.
</a:t>
            </a:r>
            <a:endParaRPr lang="en-US" sz="1209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строительства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сложными стали выбор государственного языка, распределение власти между регионами и создание школ, больниц и служб, способных работать на всей территории страны.
</a:t>
            </a:r>
            <a:endParaRPr lang="en-US" sz="1217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институты власти оставались слабыми, возникали перевороты, внутренние конфликты и борьба за ресурсы, а экономическое развитие надолго замедлялось.
</a:t>
            </a:r>
            <a:endParaRPr lang="en-US" sz="12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конфликтов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меры помогают уменьшить напряженность и не допустить перехода спора в войну.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колониализма в современном мире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проведенные без учета народов и исторических связей, до сих пор вызывают споры между соседними странами и внутри самих государств.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экономики по-прежнему зависят от экспорта нефти, металлов или сельскохозяйственного сырья, поэтому сильно страдают от мировых кризисов и падения цен.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государственность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страны создали флаги, гимны, национальные школы и символы, которые помогли людям почувствовать себя частью одного государства и общей истории.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бывшие колонии стали активными членами международных организаций и добиваются своих интересов через переговоры, а не только через силу.
</a:t>
            </a:r>
            <a:endParaRPr lang="en-US" sz="113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международную безопасность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факторы помогают снизить риск войны и укрепить стабильность.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не только от армии: ее поддерживают образование, справедливые правила, экономические возможности и международный контроль.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международной безопасности; обобщение учебных примеров.
</a:t>
            </a:r>
            <a:endParaRPr lang="en-US" sz="6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урок важен для понимания мира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деколонизации показывает, как быстро меняется мир и как долго могут длиться последствия войн. Понимание этих процессов помогает ценить мир, договоренности и права людей.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2026-06-01T04:38:40Z</dcterms:created>
  <dcterms:modified xsi:type="dcterms:W3CDTF">2026-06-01T04:38:40Z</dcterms:modified>
</cp:coreProperties>
</file>