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векторов: основная идея и способы нахождения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векторы складываются на плоскости.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8 классе изучают сумму векторов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помогает связывать чертёж, координаты и движение. Эта тема учит видеть один общий результат вместо двух отдельных действий и уверенно переходить от рисунка к вычислению.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90000"/>
              </a:lnSpc>
              <a:buNone/>
            </a:pPr>
            <a:r>
              <a:rPr lang="en-US" sz="37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отрезок, у которого важны не только длина, но и направление. Именно поэтому два одинаковых по размеру отрезка могут обозначать разные векторы.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90000"/>
              </a:lnSpc>
              <a:buNone/>
            </a:pPr>
            <a:r>
              <a:rPr lang="en-US" sz="36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считают равными, если у них совпадают длина и направление. Их положение на плоскости может быть разным, но сам вектор от этого не меняется.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3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часто записывают одной строчной буквой или двумя буквами, например a или AB. Такое обозначение помогает отличать вектор от обычного отрезка на чертеже.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90000"/>
              </a:lnSpc>
              <a:buNone/>
            </a:pPr>
            <a:r>
              <a:rPr lang="en-US" sz="3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вектора нужно для построений, работы с координатами и задач на движение. Без этого трудно объяснить, как один результат может заменить несколько шагов.
</a:t>
            </a:r>
            <a:endParaRPr lang="en-US" sz="958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38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направления. Он показывает отсутствие перемещения и часто используется как особый случай при сложении.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суммы двух векторов
</a:t>
            </a:r>
            <a:endParaRPr lang="en-US" sz="2827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суммы двух векторов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 — один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векторов показывает, куда придёт точка после двух последовательных перемещений. Вместо двух отдельных стрелок мы получаем один итоговый вектор.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суммы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обозначены буквами a и b, их сумма записывается как a + b. Эта запись означает общий результат обоих направлений сразу.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имеет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нельзя смотреть только на длины. Векторы, направленные по-разному, могут усиливать друг друга, а могут частично или полностью ослаблять.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движением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суммы легко увидеть на примере пути: сначала один переход, затем другой. Итоговый вектор соединяет начальную точку с конечной после обоих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сумма по правилу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последовательных векторов на плоскости
</a:t>
            </a:r>
            <a:endParaRPr lang="en-US" sz="28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правило параллелограмма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суммы двух векторов из одной начальной точки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64131"/>
            <a:ext cx="5182677" cy="1973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нахождения суммы векторов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школьных способа и выберите тот, который удобнее для данной записи векторов.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условию задачи: по рисунку удобны построения, по числам — координатное сложение.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«Векторы»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направления векторов друг к другу, тем сильнее заметен общий результат. При противоположных направлениях итог может исчезнуть совсем.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сумма получается при одном направлении, а наименьшая — при противоположных; угол меняет итог сильнее, чем одна длина.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между векторами влияет на сумму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 учебной задачи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клеткам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вектор a ведёт на три клетки вправо и на одну клетку вверх. Затем к его концу переносится вектор b: две клетки вправо и две клетки вверх. В итоге получается новый вектор, который показывает общий переход без лишних шагов.
</a:t>
            </a:r>
            <a:endParaRPr lang="en-US" sz="1174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 чертеже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горизонтальные и вертикальные перемещения складываются отдельно. Поэтому итоговый вектор идёт на пять клеток вправо и на три клетки вверх. Такой способ особенно удобен, когда работа идёт прямо по клеткам.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сложения на клетчатой бумаге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координатам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координаты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координаты каждого вектора, например a = (x1, y1) и b = (x2, y2). Это нужно, чтобы работать не с рисунком, а с числами.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отдельно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складывают по отдельности: по оси x и по оси y. Поэтому получается a + b = (x1 + x2, y1 + y2).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посмотреть на знаки координат. Они показывают, куда направлен итоговый вектор: вправо или влево, вверх или вниз.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совпадает с чертежом или условием задачи, вычисление выполнено верно. Этот способ особенно удобен, когда векторы заданы числами, а не рисунком.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видно, что каждая ось складывается отдельно, поэтому итоговый вектор удобно проверять по двум независимым значениям.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сохраняет общий баланс по осям: горизонтальные и вертикальные составляющие добавляются раздельно, что упрощает проверку ответа.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исходных векторов и их суммы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 правилам сложения координат векторов.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слагаемых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векторы местами, сумма не изменится. Это свойство позволяет выбирать более удобный порядок записи и упрощает вычисления в задачах.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меняет результат сложения. Его можно добавить к любому вектору, и итог останется тем же, поэтому он похож на «ничего не добавили».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результата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важны не только длины, но и направления. Поэтому одинаковые по длине векторы могут дать разные суммы, если направлены по-разному.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сложения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означает полное взаимное компенсационное действие: итогового перемещения нет, хотя отдельные шаги были выполнены.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противоположных векторов в школьной геометрии.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векторы одинаковы по длине и противоположны по направлению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суммы двух векторов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складываются направления и составляющие векторов в простых школьных примерах.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одинаковые направления усиливают результат, а противоположные могут полностью взаимно уничтожаться.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сложения векторов по направлениям и координатам.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меняют не только форму построения, но и величину результата, поэтому направление всегда нужно учитывать вместе с длиной.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векторы по направлению, тем больше итоговая длина; при противоположных направлениях она минимальна.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при разных направлениях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геометрическим случаям сложения векторов.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сил как пример вектора в жизни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силы направлены одинаково, их действия складываются. Тогда тело сильнее ускоряется или с большей вероятностью начинает движение в нужную сторону.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Равнодействующая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нескольких стрелок часто показывают одну результирующую. Она заменяет совместное действие сил и наглядно показывает итог влияния на тело.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силы направлены навстречу друг другу, одна уменьшает действие другой. В простых задачах это помогает найти, какая сила окажется сильнее.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сумму векторов
</a:t>
            </a:r>
            <a:pPr algn="l" indent="0" marL="0">
              <a:lnSpc>
                <a:spcPct val="90000"/>
              </a:lnSpc>
              <a:buNone/>
            </a:pPr>
            <a:r>
              <a:rPr lang="en-US" sz="10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зависит от того, как заданы векторы в условии.
</a:t>
            </a:r>
            <a:endParaRPr lang="en-US" sz="28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сложении векторов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вектор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вектор не должен поворачиваться или менять длину. Сохраняются его направление и величина, иначе это уже другой вектор.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только длины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ограничиваться одними числами без учета направления. Два равных по длине вектора могут дать совсем разный результат в зависимости от ориентации.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оси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важно отдельно складывать значения по x и по y. Ошибка в знаке сразу меняет направление итогового вектора.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результат с рисунком: итог должен соответствовать положению исходных векторов и смыслу задачи, а не только вычислениям.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нулевом векторе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противоположные векторы полностью компенсируют друг друга, результатом становится нулевой вектор. У него нет направления, но он важен в ответе.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сумме двух векторов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связать основные определения, способы построения и результат сложения в одном месте.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описывают один и тот же результат, но подходят для разных форм записи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1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 правила сложения векторов из школьного курса геометрии.
</a:t>
            </a:r>
            <a:endParaRPr lang="en-US" sz="8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векторов: коротко о главном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векторов показывает общий результат движения или действия сил. Если понимать направление, длину и координаты, задачу можно решить несколькими способами и быстро проверить ответ.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2026-05-29T04:07:06Z</dcterms:created>
  <dcterms:modified xsi:type="dcterms:W3CDTF">2026-05-29T04:07:06Z</dcterms:modified>
</cp:coreProperties>
</file>