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числительное?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помогает точно считать предметы и их порядок.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вокруг нас каждый день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уроках, в играх, в расписании и на страницах книг числительные помогают быстро назвать количество, место по порядку и не запутаться.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числительное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называет количество предметов или показывает их порядок при счёте. Благодаря ему можно точно сказать, сколько чего-то есть.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один, пять, двадцать обозначают количество. Слова первый, третий, десятый указывают, каким по счёту стоит предмет.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отвечают на вопросы «сколько?», «который?» и «какой по счёту?». Эти вопросы помогают быстро узнать, что именно называет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бывают разными по размеру: от маленьких чисел до очень больших. Они делают речь точной и помогают считать без путаницы.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 в речи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сообщают, сколько предметов перед нами: два карандаша, пять тетрадей, сорок учеников. Они отвечают на вопрос «сколько?».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количество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показывают место предмета в ряду: первый ученик, третий этаж, десятый номер. Они отвечают на вопрос «который?».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порядок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слова стоят рядом с существительным и уточняют его. Так сразу понятно, кто, что или какое событие идёт по счёту.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работают в предложении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сразу различать количественные и порядковые слова и не путать их с цифрами в записи.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«Имя числительное»
</a:t>
            </a:r>
            <a:endParaRPr lang="en-US" sz="1092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вида числительных изучают на уроке русского языка.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сразу различать количественные и порядковые слова и не путать их с цифрами в записи.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 составные числительные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слова: пять, десятый. Их легко увидеть и прочитать, потому что форма не распадается на части.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тоже пишутся слитно: пятьдесят, семьсот. В них удобно замечать общую часть, чтобы не ошибиться в письме.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состоят из нескольких слов: двадцать один, сто пятьдесят шесть. Они нужны, когда число большое и его важно назвать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школьной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числительные встречаются почти на каждом шагу: в возрасте, в расписании, в номерах страниц и в обозначении времени. Без них трудно сказать что-то точно.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передать важные сведения: какой урок сейчас, сколько лет, какая страница нужна и сколько осталось до перемены. Очень полезные слова!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70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44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отвечают разные числительные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78350" y="2617675"/>
            <a:ext cx="2881200" cy="17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 вопрос «сколько?». Они называют число предметов: три яблока, восемь книг, двенадцать карандашей.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1278350" y="2162300"/>
            <a:ext cx="28812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984450" y="2617675"/>
            <a:ext cx="2881200" cy="17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 вопросы «который?» и «какой по счёту?». Они показывают место в ряду: третий ряд, восьмой дом.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984450" y="2162300"/>
            <a:ext cx="28812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имя числительное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значению и вопросу, а затем сравниваем с числом или порядком счёта.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порядку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счёт продолжается дальше: четыре, пять, шесть, семь. У каждого числа есть своё место, как у учеников в строю.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десяти появляются новые формы: одиннадцать, двенадцать, двадцать, тридцать. Здесь особенно важно быть внимательным, чтобы не сбиться со счёта.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считаем предметы по очереди: один, два, три. Так легче не перепутать количество и назвать каждый предмет точно.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числительные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числительные пишутся слитно, потому что это одно слово: одиннадцать, пятнадцать, пятьдесят. Их нужно запомнить и писать без пробелов.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пишутся раздельно: сорок два, сто семь. Важно не пропускать буквы и внимательно проверять слова с мягким знаком.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числительных по падежам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часто меняют форму по падежам: нет пяти книг, к трём домам. Значение числа при этом остаётся тем 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следить за окончанием в словах, которые стоят рядом с существительным. Тогда фраза получается грамотной и не режет слух.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смена формы помогает числительному ладить с другими словами в предложении. Речь звучит аккуратно, а смысл остаётся точным и 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00" y="170107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рядом с существительным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уточняет существительное: две тетради, третий этаж. Вместе слова сообщают не просто предмет, а его точное количество или место.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сочетании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выбрать неверное числительное, предложение может стать неточным. Например, разница между «два котёнка» и «двое котят» важна для смысла.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без путаницы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слов помогают говорить быстро и понятно. Сразу видно, сколько предметов названо или какой предмет стоит по счёту.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числительные: один, оба, полтора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один, оба, полтора тоже относятся к числительным. Они помогают назвать особое количество, когда нужно быть очень точным, даже если счёт необычный.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 обычной речи: один мяч, оба друга, полтора часа. Они удобны и для разговора, и для письма.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легко узнать, если внимательно смотреть на общую часть и не путать её с другими словами.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школьная грамматика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слова, как «сорок», «девяносто» и «сто», запоминаются не по длине, а по необычному виду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легко узнать, если внимательно смотреть на общую часть и не путать её с другими словами.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числительных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— путать число и числительное. Цифра показывает запись, а числительное — это слово, которое входит в предложение и называет количество или порядок.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смешивать количественные и порядковые слова: три и третий. Они похожи, но отвечают на разные вопросы и выполняют разную работу.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важно не менять порядок слов. Правильно говорить двадцать один, а не один двадцать. Проверка простая: слово должно называть число или место по счёту.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распознаём числительные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слова: три, десятый, двадцать четыре. Здесь легко увидеть два разных вида числительных. Одни называют количество, другие — порядок.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количественным относятся три, двадцать четыре, сто один. К порядковым — десятый и второй. Такое сравнение помогает быстро отличать их в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числительные в точной речи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назвать точное количество предметов. Без них трудно посчитать тетради, карандаши или шаги и не сбиться со счёта.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делают сообщения ясными и короткими. Вместо долгих объяснений можно просто сказать число и сразу передать нужную информацию.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нужны, чтобы говорить о порядке: какой урок, какой этаж, какая страница. Так собеседник сразу понимает, о чём идёт речь.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жизни это очень удобно. Числительные помогают говорить аккуратно, понятно и без 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главное про числительное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помогает назвать количество и порядок предметов. Оно делает речь точной, понятной и аккуратной — и в классе, и дома, и даже в игре.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2026-05-22T00:02:56Z</dcterms:created>
  <dcterms:modified xsi:type="dcterms:W3CDTF">2026-05-22T00:02:56Z</dcterms:modified>
</cp:coreProperties>
</file>