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гроза застала тебя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рядом — действуй быстро, спокойно и умно.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может ударить рядом с дождём, а опасность есть в парке, у воды, на дороге и на площадке. Поэтому важно заранее знать, куда можно быстро спрятаться.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на прогулке: почему она опаснее, чем кажется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быстро темнеет, появляются тяжёлые тучи и ветер становится сильнее. Это первые сигналы, что погода начинает меняться очень быстро.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вспышкой молнии и громом проходит всего несколько секунд, гроза уже близко. Чем меньше пауза, тем быстрее нужно искать укрытие.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похолодание и порывистый ветер тоже предупреждают об опасности. Погода словно торопится сказать: пора прекращать прогулку и идти в безопасное место.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гроза приближается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заметил тёмные тучи или услышал гром, сразу останови бег, мяч, самокат и велосипед. Не продолжай игру ни на минуту — гроза не любит ждать.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всё лишнее из рук и быстро иди к ближайшему закрытому месту вместе с другими детьми. Спокойные шаги здесь лучше, чем геройский спринт.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действие: сразу прекратить игру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 безопасности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быстрее уйти из опасной зоны и не терять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564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9256" y="144045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безопасные укрытия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укрыться в доме, школе или магазине. Это надёжные места со стенами и крышей, где можно спокойно переждать грозу подальше от окон и дверей.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подходит, если она рядом и вход открыт. Внутри нужно держаться подальше от батарей, розеток и металлических предметов, чтобы оставаться в безопасности.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 тоже может помочь, если он закрытый и там есть люди. Главное — не стоять у входа слишком долго и не оставаться под открытым небом.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 закрытыми окнами защищает лучше, чем навес без стен. Но выходить наружу без необходимости не нужно, пока гроза не закончится.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или другая крытая постройка — хороший временный приют. Там можно переждать дождь и гром, а потом продолжить путь без спешки.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стоять на берегу реки, озера или у большой лужи. Вода помогает току распространяться дальше, поэтому рядом с ней задерживаться нельзя.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поле, мост, спортивная и детская площадка — плохие места для грозы. Там трудно быстро спрятаться, а вокруг почти нет защиты.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прятаться под одиноким деревом или рядом с высоким металлическим забором. Такие места не спасают, а, наоборот, повышают риск.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Качели, турники и фонари тоже лучше обойти стороной. Металл и мокрая земля рядом с молнией — очень плохая компания.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опасно оставаться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здание ещё далеко, присесть на корточки, поставить ноги вместе и наклонить голову. Так ты станешь ниже и уменьшишь риск, пока ищешь безопасное место.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на землю нельзя: мокрая поверхность опаснее, чем кажется. Отойди от дерева, столба, забора и воды и двигайся спокойно, без резких рывков.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укрытия совсем рядом нет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Купаться, ловить рыбу и играть у фонтана во время грозы нельзя. Вода хорошо проводит электрический ток, а значит, опасность становится намного выше.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мокрый берег, лужа или мокрая обувь не защищают от молнии. Если рядом вода, лучше сразу уйти туда, где есть крыша.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задерживаться у пруда, реки или большого ручья, даже если кажется, что гроза далеко. Молния умеет удивлять, а не предупреждать дважды.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подходить к воде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44" y="30856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зонт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зонт лучше убрать и не держать высоко над головой. Во время грозы он не делает тебя сильнее, зато может добавить лишнего риска.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Самокат, велосипед и спортинвентарь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Самокат, велосипед, клюшки и другой инвентарь нужно оставить в стороне. Не стоит продолжать движение с такими предметами, пока не найдёшь безопасное укрытие.
</a:t>
            </a:r>
            <a:endParaRPr lang="en-US" sz="1583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электронные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другие устройства безопаснее использовать только в помещении. Под дождём на открытом воздухе лучше сосредоточиться на дороге к укрытию, а не на экране.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рядом с забором, турником или другими металлическими предметами. Их лучше обходить стороной, потому что рядом с грозой лишний контакт не нужен.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Металл, телефон и другие лишние вещи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небо темнеет, ребята собираются вместе и идут к ближайшему зданию. Один зовёт остальных, другой помогает младшим не отстать. Так никто не теряется и не задерживается у воды или на открытом месте.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оставляем никого на площадке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спорят и не бегут в разные стороны, а шагают рядом со взрослым. Кто-то несёт мяч в руках, кто-то откладывает самокат в сторону. Вместе проще выбрать короткую дорогу к безопасности и не растеряться.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путь всей компанией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идти к укрытию вместе с друзьями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нет взрослого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ребёнка, который заметил грозу во время прогулки.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прятаться под одиноким деревом, стоять на холме или на открытой площадке. Там молния может ударить особенно опасно, а высокий предмет притянет удар к себе.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играть в мяч, кататься на велосипеде или бегать по двору, когда уже слышен гром. Движение по открытой местности мешает быстро найти укрытие и увеличивает риск.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оставаться у воды, на мокром берегу, возле фонтана или большой лужи. Вода хорошо проводит электричество, поэтому даже короткая остановка рядом с ней становится опасной.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ждать грозу под навесом без стен, рядом с забором, турником или металлическим фонарём. Такое место не защищает, а иногда только создаёт ложное чувство безопасности.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гроза началась вместе с сильным ливнем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капли и гром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появились тёмные тучи и раздался гром, прогулку нужно сразу завершать. Сильный дождь не делает молнию менее опасной.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укрытию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следует спокойно, не скользя и не прыгая через лужи. Главное — не останавливаться и продолжать путь к крыше.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здания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Оказавшись в помещении, нужно закрыть окна и двери и отойти от стекла. Теперь можно спокойно переждать непогоду.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прогулке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гроза утихнет, сначала ждут ещё немного времени. Только потом снова выходят во двор или в парк.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поза на открытом месте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укрытие далеко, нужно присесть очень низко, поставить ноги рядом и наклонить голову. Так тело занимает меньше места и меньше соприкасается с землёй.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нельзя, потому что на мокрой поверхности опасность выше. Лучше замереть в маленькой позе, не касаясь руками луж и земли, пока не появится безопасное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убедиться, что гроза ушла дальше и рядом не появится новая вспышка молнии.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подождать после последнего грома.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 при грозе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в одном коротком маршруте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которую ребёнок может запомнить перед прогулкой.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не нужно проверять смелость и удачу. Самый умный шаг — быстро уйти туда, где есть крыша, стены и взрослые рядом.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места, вода и металлические предметы делают ситуацию опаснее. Поэтому важно не задерживаться у реки, на площадке или под высоким деревом.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действовать спокойно и без паники, всё получается быстрее. Один ясный план помогает младшему школьнику не растеряться и выбрать правильный путь.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 для 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помнить перед каждой прогулкой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полезно заранее заметить ближайшее здание, подъезд или магазин. Тогда, если небо потемнеет, путь к укрытию уже будет знакомым. Это экономит время и помогает не метаться по двору.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путь к школе или магазину
</a:t>
            </a:r>
            <a:endParaRPr lang="en-US" sz="781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парк или площадка, стоит выбрать маршрут, где можно быстро добраться до крыши. Когда ребёнок знает, куда бежать, он спокойнее смотрит на тучи и не теряется среди деревьев и дорожек.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дорога без сюрпризов
</a:t>
            </a:r>
            <a:endParaRPr lang="en-US" sz="912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во дворе есть заметное безопасное место: школа, дом, магазин или другой вход. Ребёнок запоминает его ещё до прогулки и потом идёт туда без лишних остановок и сомнений.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ориентир на прогулке
</a:t>
            </a:r>
            <a:endParaRPr lang="en-US" sz="8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не для игр на открытом воздухе. Если быстро уйти к крыше, держаться подальше от воды и металла и спокойно переждать непогоду, прогулка закончится без лишнего риска.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важнее прогулки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2026-05-21T08:41:13Z</dcterms:created>
  <dcterms:modified xsi:type="dcterms:W3CDTF">2026-05-21T08:41:13Z</dcterms:modified>
</cp:coreProperties>
</file>