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прилагательных в существительные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 роль и начинает называть предмет?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 русского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помогает точнее определять часть речи, понимать смысл слова в контексте и правильно выполнять разбор. Оно делает речь короче: одно слово может заменить целое словосочетание.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сохраняет свою форму, но получает новое значение: оно уже не только обозначает признак, а начинает называть человека, предмет или понятие.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такое слово может стать подлежащим или дополнением, то есть выполнять роль существительного. По смыслу это видно только в контексте.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«Дежурный вошёл в класс», «У больного поднялась температура». В этих предложениях слова называют не признак, а конкретного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со словом при переходе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слов, которые стали существительными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слова с признаками прилагательных получают предметное 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форма слова может оставаться похожей на прилагательное, но его значение зависит от контекста и роли в предложении.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«Переход прилагательных в существительные»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существительные переходят полные формы прилагательных: больной, дежурный, учёный, знакомый, военный. Они легко начинают называть лицо по признаку или роли.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переходят в существительные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главное значение — не качество, а имя предмета или человека. Поэтому они отвечают на вопрос кто? или что? в конкретном предложении.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тоже могут употребляться как существительные, но это встречается реже. Так бывает со словами правый, виноватый, знакомый в отдельных значениях.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не только на форму, но и на смысл. Если слово называет лицо, предмет или состояние, оно ближе к существительному.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переходят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слова, которые называют человека по роли, занятию или состоянию. Они особенно часто встречаются в школьной и повседневной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чаще всего связан с названиями людей; группы помещений и отвлечённых понятий встречаются реже.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обобщение по указанным группам слов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3" y="2128294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813" y="2128317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714" y="2128317"/>
            <a:ext cx="218400" cy="24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1614" y="2128318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называющие людей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дежурный и старший называют человека по его обязанности или положению. В них важно не качество, а то, какую роль человек выполняет в данный момент.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больной обозначает человека, у которого есть болезнь. В таком употреблении оно отвечает на вопрос кто? и становится названием лица, а не признаком.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занятию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военный называет человека, связанного с армией. Здесь прилагательное переходит в существительное и используется как обозначение профессии или принадлежности к сфере службы.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учёный называет специалиста в науке. Оно часто встречается в книгах и учебных текстах, где нужно кратко обозначить человека по занятию.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знакомству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знакомый может обозначать человека, которого знают лично. В таком значении оно тоже отвечает на вопрос кто? и выступает как существительное.
</a:t>
            </a:r>
            <a:endParaRPr lang="en-US" sz="9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называющие помещения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столовая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школьники идут в столовую, где обедают и отдыхают. Слово давно закрепилось как название помещения, хотя по происхождению связано с признаком предмета. В тексте оно воспринимается как обычное имя места.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Больничная приёмная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приёмной посетители ждут врача и оформляют документы. Это слово уже стало названием комнаты или отдела, а не признаком. В таком употреблении оно помогает быстро назвать конкретное помещение.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Кладовая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кладовой хранят продукты, инструменты и разные нужные вещи. Слово удобно тем, что сразу обозначает место хранения. В речи оно употребляется как устойчивое название помещения, а не как признак.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переходят не в названия людей или мест, а в отвлечённые понятия. Так появляются слова прошлое, будущее, доброе, старое.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время, качество, воспоминания или состояние. Такие слова особенно часто встречаются в книгах, стихах и размышлениях о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они помогают говорить не о конкретном предмете, а о более общем смысле. Именно поэтому их значение обычно раскрывается только через контекст.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обозначающие понятия и состояние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слово стало существительным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определить часть речи по смыслу и роли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слово не теряет свою форму: сохраняются род, число и падежные окончания, поэтому его можно склонять и согласовывать в предложении.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 что меняется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главное — значение. Слово перестаёт только обозначать признак и начинает называть человека, предмет или явление, как настоящее существительное.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сочетании больной ребенок слово больной указывает на признак. А в предложении Больной пришел в поликлинику оно уже называет человека.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видно в слове ученый: оно может означать признак человека или самого специалиста. Значение всегда помогает определить контекст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такие слова по падежам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перешедшие в существительные, изменяются по падежам так же, как обычные существительные.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совпадают с существительными, значит, такие слова склоняются по тем же правилам.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«Переход прилагательных в существительные».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давно утратили связь с прилагательным значением и в речи воспринимаются только как существительные. Так работают, например, портной, булочная и мостовая.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новое значение закрепилось в языке настолько прочно, что носители обычно не разбирают их по частям. Они называют профессию, место или предмет, а не признак.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переход может завершиться полностью. Тогда слово становится обычным существительным и употребляется без ощущения его прежнего прилагательного происхождения.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уже полностью стали существительными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возникают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такие слова особенно заметны в названиях ролей, профессий и состояний человека, поэтому именно этот тип встречается чаще других.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названия людей; перенос на места и отвлечённые понятия встречается заметно реже.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темы урока, 2025.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быть прилагательным в одном предложении и существительным в другом. Поэтому нельзя определять часть речи только по окончанию или внешнему виду.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больной ребенок слово больной обозначает признак. А в предложении Больной пришел на прием оно называет человека, то есть выступает как существительное.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подсказывает, на какой вопрос отвечает слово, что оно обозначает и какую роль выполняет в предложении. Без этого легко сделать ошибку при разборе.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контекст так важен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школьной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часто нужны короткие названия людей по роли или состоянию. Так появляются слова дежурный, старший, младший, больной и взрослые.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объявлениях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и точно описать ситуацию в классе. Например, достаточно одного слова, чтобы назвать дежурного ученика или всю группу учащихся.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перехода используются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переход влияют не только значение слова, но и то, как часто оно нужно в речи: для людей такие названия особенно удобны.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продуктивная модель связана с названиями людей; модели мест и отвлечённых понятий встречаются реже.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 темы урока, 2025.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судить только по окончанию. Если слово похоже на прилагательное, это ещё не значит, что оно обязательно является именно этой частью речи в предложении.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задавать правильный вопрос. Нужно смотреть, отвечает ли слово на кто? что?, а не только на какой? и изменяется ли оно как существительное.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учитывать смысл всего предложения. В словах больной, дежурный, взрослые и столовая именно контекст показывает, что перед нами.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различать признак и название. Если слово называет человека, место или предмет, оно уже выполняет роль существительного, даже если выглядит как прилагательное.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 и сравнения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одно и то же слово меняет роль в зависимости от сочетания и предложения.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слово либо обозначает признак, либо называет предмет, человека или место; решающим остаётся контекст.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«Переход прилагательных в существительные».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прилагательных в существительные показывает гибкость русского языка. Одно слово может сохранять форму, но получать новое значение и называть человека, место или понятие, если этого требует контекст.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умеет менять роль слова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2026-05-22T15:36:52Z</dcterms:created>
  <dcterms:modified xsi:type="dcterms:W3CDTF">2026-05-22T15:36:52Z</dcterms:modified>
</cp:coreProperties>
</file>