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Членистоногие: класс Ракообразные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ракообразных: строение, среда жизни и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встречаются почти повсюду, где есть вода: в морях, реках, озёрах и прудах. Некоторые виды живут и на влажной суше. Они входят в пищевые цепи и важны для человека.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ракообразные и зачем они нужны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типа Членистоногие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членистоногих обычно состоит из нескольких отделов. Такое строение помогает по-разному приспосабливаться к жизни в воде, на суше и в почве.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42500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тело покрыто прочным хитиновым покровом. Он защищает животное от повреждений, а также служит опорой для мышц и внутренних органов.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1287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Членистые конечности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Ноги и другие придатки состоят из отдельных подвижных звеньев. Благодаря этому членистоногие могут быстро двигаться, хватать пищу и исследовать среду.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72125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через линьку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твёрдый покров не растягивается, животные растут только после его сбрасывания. После линьки тело временно остаётся мягким и постепенно твердеет.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42500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представителей типа характерны двусторонняя симметрия и незамкнутая кровеносная система. Эти особенности объединяют ракообразных, насекомых и паукообразных.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речного рака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699675" y="1413251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Головогрудь и брюшко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речного рака состоит из двух основных частей: головогруди и брюшка. Такое разделение помогает различать отделы тела и их функции.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9675" y="26624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на головогруди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переднем отделе расположены глаза на стебельках, две пары усиков, ротовые органы и пять пар ходильных ног, приспособленных к разным действиям.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99675" y="39116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Клешни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пара ходильных ног превращена в крупные клешни. Они помогают захватывать пищу, защищаться от врагов и удерживать добычу.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23325" y="1413251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брюшка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 состоит из сегментов и заканчивается хвостовым плавником. Он помогает раку резко отталкиваться назад и быстро спасаться от опасности.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823325" y="26624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расположение основных частей тела и конечностей. Это помогает быстрее запомнить строение речного рака и понять, как оно связано с образом жизни.
</a:t>
            </a:r>
            <a:endParaRPr lang="en-US" sz="10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и рост речного рака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рак увеличивается в размерах при смене панциря.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 и его значение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панцирь оберегает ракообразного от повреждений и помогает сохранять форму тела. Он особенно важен для животных, живущих на дне и среди камней.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после линьки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линьки новый покров ещё мягкий, поэтому животное легко повредить. В это время рак старается прятаться в укрытии и меньше двигаться.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 работает как внешний скелет: к его внутренней стороне прикрепляются мышцы. Это делает движения более точными и позволяет животному активно передвигаться.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 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ракообразных зависит от пигментов и условий среды. У многих видов окраска помогает сливаться с дном, камнями или водными растениями.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2043652"/>
            <a:ext cx="4365000" cy="112334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«Класс Ракообразные»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строение и размеры связаны со средой обитания и образом жизни.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ракообразных строение тела и размеры тесно связаны с местом жизни и способом передвижения.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ракообразных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0431" y="3300975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 ориентация в среде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Фасеточные глаза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глаза помогают замечать движение и изменения света. У многих видов они сидят на подвижных стебельках, поэтому обзор становится шире.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как датчики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пары усиков улавливают прикосновения, запахи и колебания воды. С их помощью рак исследует пространство, находит пищу и распознаёт препятствия.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сигналы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чувствуют свет, вибрации и химические вещества в воде. Такие сигналы помогают вовремя заметить опасность и спрятаться.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в темноте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особенно важны в мутной или тёмной воде, где зрение работает хуже. Благодаря им ракообразные уверенно ищут укрытия и пищу.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ракообразных связано с водной средой, но среди них есть и виды, приспособленные к жизни на влажной суше.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«Класс Ракообразные»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доля приходится на морские формы; это показывает, что вода остаётся основной средой обитания ракообразных.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ракообразных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Дыхание, питание и движение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спасение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ракообразные умеют плавать брюшными ножками или резко отталкиваться назад. Это помогает им быстро уходить от опасности.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по дну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они ходят на грудных ногах, цепляясь за грунт или растения. Многие виды уверенно передвигаются по дну и ищут там пищу.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ракообразных есть хищники, падальщики, фильтраторы и растительноядные виды. Такое разнообразие помогает им занимать разные экологические ниши.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жабрами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ракообразные дышат жабрами, которые извлекают кислород из воды. Наземным мокрицам нужна влажная среда, чтобы дыхание происходило нормально.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и выделение у ракообразных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пищи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попадает в рот с помощью ротовых конечностей, которые удерживают и направляют её внутрь. У многих ракообразных уже на этом этапе добыча частично измельчается, чтобы её было легче переварить.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в кишечнике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пища проходит через кишечник, где вещества расщепляются и всасываются. Именно здесь организм получает питательные вещества, необходимые для движения, роста, линьки и восстановления тканей.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 перетирание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желудке у ряда видов находятся жевательные пластинки. Они перетирают пищу на мелкие части, поэтому последующее переваривание идёт быстрее и эффективнее, чем при грубом проглатывании.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у ракообразных происходит с помощью зелёных желез. Эти органы выводят лишнюю воду и продукты обмена, помогая поддерживать постоянство внутренней среды, особенно в воде разной солёности.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питания позволяют ракообразным занимать почти все уровни водных экосистем и использовать самые разные источники пищи.
</a:t>
            </a:r>
            <a:endParaRPr lang="en-US" sz="123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биологии: классификация ракообразных по типам питания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Самую большую долю занимают фильтраторы, а все группы вместе поддерживают круговорот веществ и устойчивость водоёмов.
</a:t>
            </a:r>
            <a:endParaRPr lang="en-US" sz="1244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ракообразные и какую роль они играют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ракообразных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 яйца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спаривания происходит оплодотворение, затем самка откладывает яйца. У многих видов она носит их на брюшных ножках, защищая от повреждений и высыхания.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4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линька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ракообразные растут постепенно и несколько раз линяют. Каждый новый покров становится прочнее, а организм увеличивается, пока не достигает взрослого состояния.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8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Раздельнополые особи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ракообразных самцы и самки существуют отдельно. Это позволяет по-разному образовывать половые клетки и подготавливает организм к размножению в подходящий сезон.
</a:t>
            </a:r>
            <a:endParaRPr lang="en-US" sz="1283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Личиночные стадии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ряда видов из яиц выходят личинки. Они выглядят иначе, чем взрослые особи, и помогают виду расселяться в новые места, прежде чем примут окончательную форму.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речного рака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жизненного цикла речного рака и условия его развития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в природе и жизни человека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Речного рака, краба, креветку или омара можно встретить не только в природе, но и на столе человека. Эти виды ценят за питательное мясо и используют в кулинарии разных стран. Их ловля и разведение связаны с хозяйственной деятельностью человека.
</a:t>
            </a:r>
            <a:endParaRPr lang="en-US" sz="1069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 на ужине и на берегу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Микромир под микроскопом
</a:t>
            </a:r>
            <a:endParaRPr lang="en-US" sz="1559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Дафнии и циклопы слишком малы, чтобы привлечь внимание на берегу, но они важны для аквариумов и рыбоводства. Их разводят как живой корм для мальков рыб, потому что они богаты питательными веществами и легко усваиваются.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работники водоёмов и почвы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Мокрицы и мелкие ракообразные редко замечают сразу, хотя именно они помогают разлагать растительные остатки в почве и под листьями. А чувствительные виды могут подсказывать, насколько чиста вода в водоёме.
</a:t>
            </a:r>
            <a:endParaRPr lang="en-US" sz="11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представителей ракообразных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форма тела и способ движения связаны с местом обитания и образом жизни.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рак лучше приспособлен к жизни в воде с подвижным брюшком, а краб — к донному образу жизни с компактным телом.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речного рака и краба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0751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58812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планктона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ракообразные входят в планктон и становятся пищей для многих рыб. Их массовое присутствие помогает поддерживать жизнь в толще воды и связывает разные уровни пищевой цепи.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Фильтраторы поедают микроскопические частицы и водоросли, уменьшая мутность воды. Так они помогают естественной очистке водоёмов и влияют на состав сообщества организмов.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служат пищей рыбам, птицам, земноводным и некоторым млекопитающим. Без них многие животные лишились бы важного источника энергии и питательных веществ.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остатков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виды и падальщики перерабатывают органические остатки на дне. Благодаря этому вещества возвращаются в круговорот, а дно водоёма не накапливает слишком много отходов.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ракообразных в экосистемах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видов опасны даже небольшие изменения среды: они быстро отражаются на дыхании, росте и размножении.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экологическим факторам, влияющим на ракообразных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угроза связана с качеством воды и сохранностью мест обитания; без них популяции ракообразных резко сокращаются.
</a:t>
            </a:r>
            <a:endParaRPr lang="en-US" sz="1289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ракообразным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ракообразных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Голубоватая кровь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ракообразных кровь имеет голубоватый оттенок. Это связано с тем, что кислород переносит пигмент с медью, а не с железом, как у 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Камчатский краб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Камчатский краб отличается очень длинными ногами и живёт в холодных морях. Его строение помогает ему передвигаться по дну и выдерживать суровые условия.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глубоководные ракообразные приспособились к сильному давлению и полной темноте. Их организм показывает, насколько гибко этот класс может приспосабливаться к среде.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дафнии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Дафнии почти прозрачны, поэтому под микроскопом хорошо видно их внутреннее строение. Благодаря этому их часто используют на уроках биологии как наглядный пример.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Ракообразные: важная часть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 — не просто обитатели водоёмов, а важное звено экосистем. Они разнообразны, приспособлены к разным условиям и помогают сохранять равновесие в природе и жизни человека.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2026-05-29T19:53:23Z</dcterms:created>
  <dcterms:modified xsi:type="dcterms:W3CDTF">2026-05-29T19:53:23Z</dcterms:modified>
</cp:coreProperties>
</file>