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Разноцветные страницы: как книга становится ярким другом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страницы делают чтение ярким, понятным и по-настоящему увлекательным.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любит цвет и рисунок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рисунки помогают книге говорить без слов: показывают настроение, выделяют героев и делают сюжет запоминающимся. Для второклассника такая книга легче читается и быстрее вызывает желание открыть следующую страницу.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 с книгой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зовёт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первой встречает читателя и сразу настраивает на историю. По цвету, рисунку и настроению можно догадаться, будет ли внутри сказка, смешной случай или настоящее приключение.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Форзац как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Форзац часто остаётся незаметным, но он тоже работает на впечатление. Там могут быть узоры, карты или небольшие рисунки, которые мягко вводят в мир книги и создают ощущение начала путешествия.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страницы словно открывают дверь в новую историю. Яркий цвет, необычная рамка или маленькая деталь делают книгу похожей на праздник и сразу пробуждают любопытство.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настроение истории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Жёлтый, оранжевый и красный часто создают ощущение солнца, радости и дружбы. Такие цвета делают страницу живой и помогают почувствовать, что в истории происходит что-то светлое и доброе.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и фиолетовый напоминают о ночи, тишине, сне и тайне. Они подходят для загадочных сцен, где нужно прислушаться к словам и внимательно следить за событиями.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тона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оттенки делают книгу спокойной и приятной для глаз. Они не спорят с текстом, а помогают читать ровно и без усталости, как тихий фон для истории.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светлое и тёмное стоят рядом, главное сразу бросается в глаза. Контраст помогает заметить важную деталь, героя или событие, даже если страница очень насыщенная.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цветом говорят герои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след смельчака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 часто появляется рядом с красными деталями: плащом, сапогами или ленточкой. Такой цвет будто говорит: впереди действие, решительность и немного отваги. Ребёнку легко узнать героя и запомнить его поступки.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мечта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Мечтательному персонажу подходит голубой цвет. Он напоминает о небе, воде и спокойных мыслях, поэтому герой кажется добрым и задумчивым. По цветовой подсказке удобно следить, как он меняется в истории.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художник выбирает краски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замысел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читает текст и понимает, какое настроение должна передавать иллюстрация. Он замечает главные сцены, чтобы цвета помогали рассказать историю, а не просто украшали страницу.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Финальная проверка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иллюстрация сравнивается с текстом: всё ли помогает чтению, не мешают ли краски словам. Иногда одна маленькая деталь говорит о герое больше, чем целая пёстрая страница.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— выбор палитры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подбираются цвета для героев, фона и важных деталей. Художник решает, где нужен яркий акцент, а где лучше оставить спокойные оттенки или белое пространство.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книжных иллюстраций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рассказывает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может показать то, что автор только намекает словами. По выражению лица, позе или цвету одежды легко понять настроение героя и догадаться, что случится дальше.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маленький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рисунок занимает почти всю страницу, а иногда прячется в уголке. Размер помогает управлять вниманием читателя: крупный рисунок делает сцену торжественной, а маленький добавляет тихую подсказку.
</a:t>
            </a:r>
            <a:endParaRPr lang="en-US" sz="1223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для наблюдательных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часто спрятаны смешные мелочи, предметы или знаки. Если присмотреться внимательнее, можно заметить подсказку к сюжету и почувствовать себя настоящим книжным исследователем.
</a:t>
            </a:r>
            <a:endParaRPr lang="en-US" sz="12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Печать, бумага и яркие страницы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бумага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бумага помогает цвету выглядеть ярко и аккуратно. На ней рисунки не просвечивают, а страницы остаются удобными для чтения и перелистывания.
</a:t>
            </a:r>
            <a:endParaRPr lang="en-US" sz="1260" dirty="0"/>
          </a:p>
        </p:txBody>
      </p:sp>
      <p:sp>
        <p:nvSpPr>
          <p:cNvPr id="9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краски нанесены точно, изображение получается чётким и приятным. Цвета не расплываются, а линии остаются ровными, поэтому книга выглядит красиво и опрятно.
</a:t>
            </a:r>
            <a:endParaRPr lang="en-US" sz="1260" dirty="0"/>
          </a:p>
        </p:txBody>
      </p:sp>
      <p:sp>
        <p:nvSpPr>
          <p:cNvPr id="10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печать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печати важно соблюдать порядок, чтобы каждая страница получилась такой, какой её задумал художник. Тогда книга радует глаз и не утомляет при чтении.
</a:t>
            </a:r>
            <a:endParaRPr lang="en-US" sz="12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0500" y="1789450"/>
            <a:ext cx="17955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подсказка в книге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Закладки и метки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закладки помогают быстро вернуться к нужной странице. Они экономят время и делают поиск удобным, особенно когда в книге много интересных заданий или глав.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книгах цветом часто выделяют важные слова и правила. Так взгляд сразу находит главное, а ребёнку проще запомнить новый материал без лишних усилий.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Рамки и заголовки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Рамки и заголовки помогают отделить одно задание от другого. Цвет делает страницу аккуратной и понятной, будто расставляет маленькие указатели для читателя.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странице много текста, цвет подсказывает, где искать смысл. Он выделяет главное место и помогает не потеряться среди примеров, картинок и пояснений.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чудеса в сказках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корона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золотой цвет сразу напоминает о сокровищах, королях и чудесных предметах. Он делает страницы праздничными и словно говорит: сейчас начнётся история, где возможно почти всё. Такой светлый блеск особенно нравится юным читателям.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Фиолетовая тайна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Фиолетовый цвет подходит для загадок, волшебных лесов и ночных превращений. Он добавляет истории тихое ожидание чуда и помогает почувствовать, что за поворотом страницы может скрываться секрет. Сразу хочется читать дальше, не оглядываясь.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тропинка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ведёт героя через леса, поля и приключения на природе. Он делает сказку свежей и живой, как весенняя прогулка. На такой странице легко представить шёпот листвы, тропинки и добрых помощников.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книгах для учёбы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схемы и выделения помогают сразу увидеть тему урока. Глаз не блуждает по странице, а быстро находит правило, пример или главное слово, поэтому читать становится спокойнее и легче.
</a:t>
            </a:r>
            <a:endParaRPr lang="en-US" sz="1220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любит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важные части текста помечены разными цветами, их проще запомнить и потом пересказать. Ученику легче понять, где правило, где объяснение, а где задание, без лишней путаницы.
</a:t>
            </a:r>
            <a:endParaRPr lang="en-US" sz="1220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 скуки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иллюстрации и аккуратные значки делают страницу дружелюбной. Такая книга словно подбадривает читателя: смотри внимательно, тут всё понятно, а значит, учиться можно с интересом.
</a:t>
            </a:r>
            <a:endParaRPr lang="en-US" sz="12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Книги-игры и книги-раскраски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спрятанное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книгах-играх можно искать предметы, следить за маленькими героями и замечать детали на полях. Это превращает чтение в увлекательный квест, где внимательность становится настоящим помощником.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Раскрась по-своему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Книга-раскраска предлагает самому выбрать оттенки и оживить рисунок. Один и тот же сюжет у каждого ребёнка получится немного особенным, а страница станет похожей на собственную маленькую мастерскую.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Дорисуй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книга оставляет место для линии, узора или недостающей детали. Тогда читатель не просто смотрит, а участвует в создании страницы, и история запоминается гораздо лучше.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палитра радует глаз, потому что задаёт порядок, выделяет главное и делает чтение более интересным для ребёнка.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школьное представление о семи цветах радуги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 обычно называют в радуге, и эта палитра помогает страницам книги выглядеть живо и дружелюбно.
</a:t>
            </a:r>
            <a:endParaRPr lang="en-US" sz="22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 цветными страницами в библиотеке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на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обложке комикса сразу заметны большие буквы, чёткие рамки и смелые цвета. Такая книга будто подмигивает читателю: здесь история движется быстро, а каждый рисунок помогает понять, кто говорит и что происходит.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с подсказками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энциклопедии цвет часто работает как указатель. Одни страницы отмечены схемами, другие — рисунками животных, третьи — яркими заголовками, и ребёнку легко найти нужную тему без долгих поисков.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Альбом, похожий на путешествие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альбоме цвета могут напоминать о море, небе, лесу или старинных зданиях. Листая такую книгу, читатель словно проходит по разным местам и замечает, как каждая страница меняет настроение.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главную мысль на яркой странице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подсказывает тему страницы и помогает понять, о чём будет текст. Если прочитать его первым, легче не потеряться среди рисунков, узоров и цветных выделений.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взгляд на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иллюстрация часто показывает главного героя или важное событие. Она помогает быстро догадаться, где в истории происходит самое интересное, даже если текста совсем немного.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выделенные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Жирный шрифт, рамки и цветные пометки словно говорят: «Смотри сюда!» Именно они обычно помогают найти правило, ответ или главное понятие, которое нужно запомнить.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страница прочитана, полезно сказать её главную мысль своими словами. Тогда яркие детали не отвлекают, а наоборот, помогают лучше понять и пересказать материал.
</a:t>
            </a:r>
            <a:endParaRPr lang="en-US" sz="11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природы на страницах книг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Голубые и синие оттенки делают страницу похожей на ясное небо или спокойное море. Такие цвета помогают почувствовать простор, тишину и лёгкую прохладу.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краски сразу напоминают о луге, лесной тропинке или саде. Они создают ощущение жизни и роста, будто книга открывает окно в настоящий природный мир.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Жёлтые, оранжевые и розовые оттенки похожи на осенние листья и садовые цветы. С ними страницы становятся тёплыми и красивыми, как прогулка в солнечный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при чтении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Встреча с обложкой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замечает цвет книги и догадывается о её настроении. Уже на этом этапе можно увидеть намёк на тайну, веселье или приключение.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деталей на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взгляд начинает путешествовать по рисункам, рамкам и маленьким символам. Так находятся смешные подробности, спрятанные предметы и подсказки к тому, что случится дальше.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Открытие смысла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страница прочитана, необычный цвет или маленькая деталь вдруг объясняют настроение главы. Кажется, что в книге найдено настоящее сокровище.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создаются яркие книги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рождается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придумывает историю и думает, какими должны быть герои и события. Потом художник создаёт первые рисунки, чтобы понять, какие цвета лучше передадут настроение книги и помогут читателю увидеть её мир.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проходят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эскизов выбирают оттенки, фон и детали, которые не будут мешать тексту. Редактор следит за точностью, а художник и печатник вместе решают, как сделать страницу красивой и удобной для чтения.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собирается в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страницы напечатаны, их аккуратно соединяют в одну книгу. На этом этапе важно, чтобы бумага, краски и переплёт работали вместе, а результат радовал и глазами, и руками.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воспоминание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запомнить героя, место действия и самый важный момент истории. Поэтому даже спустя время ребёнок легко вспоминает не только сюжет, но и настроение страницы.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Разноцветные страницы часто вызывают улыбку и делают чтение приятнее. После такой книги хочется не закрывать её сразу, а ещё немного разглядывать рисунки и детали.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вернуться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книга была красочной и интересной, к ней хочется возвращаться снова. Цвет словно приглашает открыть любимую историю ещё раз и найти в ней что-то новое.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новым книгам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удачная книга может стать началом большой дружбы с чтением. Ребёнок начинает искать другие яркие истории, потому что знает: в них тоже живут чудеса.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Разноцветные страницы продолжают путешествие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книге говорить с читателем без лишних слов: подсказывает настроение, выделяет главное и делает историю живой. А значит, впереди всегда ждёт ещё одна яркая страница.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2026-05-27T13:37:08Z</dcterms:created>
  <dcterms:modified xsi:type="dcterms:W3CDTF">2026-05-27T13:37:08Z</dcterms:modified>
</cp:coreProperties>
</file>