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стили речи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меняется в разных ситуациях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 — разные формы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может звучать по-разному: в разговоре с другом, в учебнике, в объявлении или в сказке. Всё зависит от цели, адресата и ситуации общения.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не просто набор предложений, а связанное высказывание, объединённое общей темой и основной мыслью.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должна быть завершённость: читатель понимает, о чём говорится, и видит, что мысль доведена до конца.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тексте связываются повторами слов, местоимениями, союзами, одинаковыми формами глаголов и словами-связками.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связного текста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текст обычно имеет начало, основную часть и конец: каждая часть помогает последовательно раскрывать мысль.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предложение дополняет предыдущее, поэтому текст читается как единое целое, а не как отдельные фразы.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ключевые слова, синонимы и слова-связки: сначала, потом, поэтому, наконец, однако.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основная мысль и заголовок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отвечает на вопрос, что именно хотел сказать автор и какой вывод он предлагает читателю.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может назвать тему, выразить главную мысль или привлечь внимание ярким образом, помогая быстрее понять содержание.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 чём говорится в тексте: например, о зиме, дружбе, школе или природе.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речи в тексте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рассказывает о событиях по порядку: сначала происходит одно действие, затем другое, и так развивается сюжет.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перечисляет признаки предмета, человека, места или явления, чтобы читатель смог ясно представить картину.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объясняет причины, доказывает мысль и обычно заканчивается выводом; в одном тексте типы речи могут сочетаться.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стили речи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стили отличаются по цели, языку и сфере употребления.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определяется ситуацией общения, целью высказывания и выбором языковых средств.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функциональных стилей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чаще всего звучит в устной беседе и личной переписке. Он помогает быстро обмениваться мыслями в привычной, непринуждённой обстановке.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характерны короткие реплики, простые предложения, обращения и неполные фразы. Речь звучит естественно и без строгой книжной формы.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стиле часто встречаются слова, передающие настроение, удивление, радость или недовольство. Это делает общение более живым и выразительным.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жанров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можно увидеть в диалоге, сообщении другу, разговоре в семье или устном ответе в знакомой обстановке.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стиль текста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сделать вывод о стиле без догадок.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нужен, когда важно точно сообщить знания и объяснить явление без лишних эмоций и двусмысленности.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используются термины, определения, нейтральные слова и чёткие логические связи между частями высказывания.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правило в учебнике, словарная статья, краткое сообщение о природном явлении или объяснение опыта.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помогает не украшать речь, а делать её ясной, последовательной и понятной для читателя.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нужен там, где важны точность, порядок и однозначность: в заявлениях, расписках, инструкциях, приказах и служебных сообщениях.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избегают лишних эмоций и разговорных слов. Чаще используют готовые формулы: «прошу», «сообщаем», «согласно», «необходимо», «в срок».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обычно краткие и ясные, чтобы читатель сразу понял, что делать, кому адресован текст и какие правила нужно выполнить.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сильнее всего заметны в разных стилях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ведущие языковые признаки, по которым проще всего узнавать стиль текста на уроке.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стиля есть свой главный «сигнал»: он помогает быстро определить назначение текста и ситуацию общения.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функциональных стилей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нужен, чтобы не только сообщить новость, но и показать отношение автора к событию, поэтому текст обычно звучит живо и убедительно.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в заметках, статьях, интервью, репортажах и выступлениях, где важно привлечь внимание к общественно значимой теме.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стиля характерны оценочные слова, обращения к читателю, риторические вопросы и выразительные фразы, которые усиливают воздействие на слушателя.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факты остаются важными: хороший публицистический текст сочетает точность сообщения с яркой, понятной и убедительной подачей.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художественный стиль создаёт образ и настроение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 саду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медленно уходило за крыши, и сад становился золотым и тёплым. Листья шептались на ветру, а маленькая тропинка казалась тонкой нитью, ведущей в сказку. В таком тексте важны детали, которые помогают увидеть картину.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дождя на стекле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стучал дождь, и на стекле дрожала одна прозрачная капля, похожая на хрустальный шарик. Она скользнула вниз, оставив светлую дорожку, и комната сразу стала задумчивой и тихой. Здесь образ рождается через сравнение и настроение.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кораблик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кораблик отплыл от берега, будто маленький путешественник, не боящийся волн. Река подхватила его, закружила и понесла вперёд, а мальчик долго смотрел вслед. Художественный текст делает обычное событие почти волшебным.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которые помогают определить стиль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точнее выразить мысль и не повторять одно и то же слово слишком часто. Благодаря им текст звучит богаче и естественнее.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вводные слова и устойчивые выражения делают высказывание более точным. Такие средства особенно важны там, где нужна ясность и логичность.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добавляют предмету или явлению яркую характеристику. Они помогают сразу почувствовать настроение текста и понять, как автор относится к описываемому.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метафоры создают образ, а не только сообщают факт. По ним легко узнать художественный или публицистический текст, если речь звучит выразительно.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стиль связан с целью общения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Сообщить факт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— передать точную информацию, выбирают нейтральные слова и короткие ясные предложения. Такой текст должен быть понятен без лишних догадок.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Выразить отношение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хочет заинтересовать, удивить или вызвать чувство, в тексте усиливаются оценочные слова, образные выражения и эмоциональная интонация.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Объяснить правило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научить или разъяснить порядок действий, появляются определения, примеры и логические связки. Текст становится последовательным и удобным для запоминания.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310"/>
            <a:ext cx="249600" cy="199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2810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разных стилей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чаще всего звучит в диалоге и личном сообщении. В таких жанрах важны простота, естественность и быстрый обмен мыслями между собеседниками.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увидеть в правиле, объяснении и сообщении. Эти жанры помогают передавать знания точно, спокойно и последовательно, без лишних эмоций.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проявляется в заявлении, объявлении и инструкции. Здесь важны чёткая форма, стандартные выражения и краткость, чтобы не возникало двусмысленности.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узнаётся в заметке и интервью. Он сообщает факты, но одновременно стремится заинтересовать читателя и показать значимость события.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представлен рассказом, сказкой, стихотворением и басней. В этих жанрах автор создаёт образный мир, характеры и настроение, а не только сообщает сведения.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стиля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 любой длинный текст научным. Длина не определяет стиль: важнее слова, тон, цель сообщения и особенности построения предложений.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замечать языковые признаки. Эмоциональные слова, термины, официальные обороты и образные выражения быстро подсказывают, к какому стилю относится текст.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путать тему текста со стилем. Тема отвечает на вопрос, о чём говорится, а стиль показывает, как и зачем это сказано.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387" y="3057275"/>
            <a:ext cx="154125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различать текст и стили речи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стиль, ему легче выбрать нужные слова и построить сочинение, сообщение или пересказ так, чтобы текст звучал уместно.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понимать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стиль помогает сразу понять, чего от текста ждать: объяснения, информации, убеждения или яркого образа. Это экономит время и силы.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и писать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стилей помогает избегать случайных ошибок в речи. Одни слова подходят для урока, другие — для объявления, переписки или художественного текста.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 разных 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нужен не только на русском языке, но и на литературе, истории и даже в повседневном общении, где важно говорить ясно и уместно.
</a:t>
            </a:r>
            <a:endParaRPr lang="en-US" sz="11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помогает тексту звучать точно и уместно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понятным, когда у него есть тема, основная мысль и подходящий стиль. Если научиться замечать языковые признаки, легче читать, писать и выбирать верные слова.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2026-05-23T09:12:15Z</dcterms:created>
  <dcterms:modified xsi:type="dcterms:W3CDTF">2026-05-23T09:12:15Z</dcterms:modified>
</cp:coreProperties>
</file>