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 системе животного мира: ключевые темы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уникальность и сходства человека в биологическом мире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место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мифов к науке: как менялось понимание роли человека в природе, внесённый вклад Линнея и Дарвина в эволюционную биологию и систематику, подтверждающие общий предок человека и приматов.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уровни животного мира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432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многоклеточные организмы с гетеротрофным питанием и способностью к движению.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017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животным с продольным осевым скелетом принадлежат позвоночные.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602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теплокровностью, молочным вскармливанием и шерстью.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29950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высокоразвитых млекопитающих с преимущественно прямохождением.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4387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Гоминиды и род Homo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человекообразных обезьян и представителей рода Homo, включая человека разумного.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вида Homo sapiens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– единственный живущий представитель рода Homo, отличающийся высоким уровнем интеллекта и комплексным социальным поведением.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виды гоминид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Шимпанзе, гориллы и орангутаны являются ближайшими родственниками, демонстрируя сходство по морфологии и генетике.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черепа и мозга отражают эволюционные пути, ведущие к развитию речевых и когнитивных функций у человека.
</a:t>
            </a:r>
            <a:endParaRPr lang="en-US" sz="10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научная классификация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Животные, объединяющему все многоклеточные гетеротрофы с подвижностью.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 Хордовые входят организмы с спинным хордом, включая позвоночных, к которым относится человек.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 характеризуется теплокровностью, молочным вскармливанием и наличием шерсти.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 и семья Гоминиды объединяют близких по эволюции видов с высоким развитием мозга и социального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с приматами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близость геномов подчёркивает общие корни и близкую эволюционную связь.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сходство, значительные отличия проявляются в мозге и речевых способностях.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2012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Homo sapiens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выделяется прямохождением, уникальной структурой таза и нижних конечностей для эффективной ходьбы на двух ногах.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кисти и мимика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Противопоставленный большой палец обеспечивает точность захвата, а развитые мимические мышцы позволяют сложное эмоциональное выражение.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объемом от 1300 до 1600 см³ обеспечил высокие когнитивные функции и сложные формы общения.
</a:t>
            </a:r>
            <a:endParaRPr lang="en-US" sz="8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человека и их эволюционная роль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молочное вскармливание дают стабильность развития потомства в меняющихся условиях среды.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Выраженное потоотделение регулирует температуру тела при активной физической деятельности и развитом мозге.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регулируемого брачного периода позволяет гибкость в размножении и социальные разнообразия.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период детства способствует обучению и формированию сложного социального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9366"/>
            <a:ext cx="4009200" cy="162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человек, шимпанзе, горилла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и поведенческие отличия человека от ближайших родственников.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уникальность Homo sapiens в развитии мозга, обучении и культурном поведении.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Science, 2019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Homo sapiens и других млекопитающих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геном совпадает на 85-90% с генами мышей и других млекопитающих, отражая фундаментальные биологические процессы.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влияют на видовые и индивидуальные различия, формируя разнообразие признаков и адаптаций.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общих генов обеспечивает развитие органов, обмен веществ и регуляцию физиологических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социальное многообразие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позволяет человеку передавать знания и культурные нормы, обеспечивая преемственность поколений. Любые традиции и обычаи быстро распространяются и закрепляются именно благодаря вербальному общению.
</a:t>
            </a:r>
            <a:endParaRPr lang="en-US" sz="869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наскальной живописи, музыки и символов отражает уникальные способности человека к творчеству. Эти формы выражения не только украшают жизнь, но и поддерживают коллективную идентичность.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структуры и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социальных систем — семьи, государств, профессиональных объединений — обеспечивает организацию общественной жизни и развитие цивилизации, подчеркивая отличие человека от животных.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рода Homo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представителей рода Homo в Восточной Африке, таких как Homo habilis — первых изготовителей примитивных орудий труда.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erectus с более совершенным телосложением и выходом за пределы Африки в Евразию.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300–40 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неандертальцев на территории Европы и Азии с развитой материаловой культурой и зачатками символического мышления.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тыс. лет назад — 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sapiens — современного человека, формирование сложных культур и расселение по всем континентам.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и приматов: ключевые этапы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об общих предках и эволюционных отличиях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антропологические открытия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Люси (Australopithecus afarensis) — ключевой образец раннего предка, датируемый около 3,2 млн лет назад и демонстрирующий первые признаки двуногости.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Палеогенетические исследования неандертальцев и денисовцев раскрывают информацию о их ДНК и генетическом взаимодействии с Homo sapiens в древности.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орудий труда и наскальной живописи свидетельствует о развитии культуры и символического мышления у древних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труда и сознания в эволюции человека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инструменты из камня и кости появились около 2,5 млн лет назад, знаменуя начало использования окружающих ресурсов с целью улучшения выживания и удобства.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труда на мозг и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технологий постепенно стимулировало рост мозга и развитие речи, что усилило когнитивные способности и социальное взаимодействие.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человеческих популяций и адаптация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рас связано с миграциями и адаптацией к климату: оттенок кожи, форма носа и других черт отражают приспособления к окружающей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отвергает расовые иерархии, подтверждая единство биологического вида Homo sapiens и общий генетический фонд.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включают толерантность к лактозе у взрослых и вариации телосложения, связанные с теплообменом и климатом.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Антропоцентризм и его последствия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исключительного положения человека в природе ведёт к пренебрежению экологическими обязанностями и балансом в экосистемах.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антропоцентризма наблюдается вымирание видов и снижение биоразнообразия, важного для устойчивости природы.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сообществ сопровождается ухудшением качества жизни и возникновением экологических кризисов.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единства всех живых существ способствует развитию этики ответственности и сохранению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социальные факторы развития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условия, включая обучение и культуру, дополняют наследственные особенности, формируя целостную личность и поведение.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личность человека — результат взаимодействия генов и среды, без явного преимущества одного из факторов.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Behavior Genetics, 2020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ответственность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приводит к утрате многих видов, разрушению естественных экосистем и нарушению биологических процессов на планете.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инициативы, такие как Красная книга и Конвенция о биологическом разнообразии, направлены на сохранение природных богатств.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 призывает к уважению всех форм жизни и ответственному взаимодействию с природой во имя устойчивого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животный мир: интеграция и ответственность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часть животного мира, обладающая уникальным разумом и культурой, что требует осознания своего места и заботы о природе для устойчивого развития.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2026-05-10T00:09:36Z</dcterms:created>
  <dcterms:modified xsi:type="dcterms:W3CDTF">2026-05-10T00:09:36Z</dcterms:modified>
</cp:coreProperties>
</file>