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jpe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1726325"/>
            <a:ext cx="83178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и органы: как устроено тело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6801" y="2950175"/>
            <a:ext cx="4671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клеток к целому организму: ткани и органы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49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ткани и органы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и органы показывают, как клетки объединяются в работающую систему. Именно на этих уровнях становится понятно, почему строение тела неразрывно связано с его функциями и приспособлением к 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49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живого
</a:t>
            </a:r>
            <a:endParaRPr lang="en-US" sz="2388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уровней организации живого и пример перехода от клетки к системе органов.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49" dirty="0"/>
          </a:p>
        </p:txBody>
      </p:sp>
      <p:sp>
        <p:nvSpPr>
          <p:cNvPr id="7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ткань и орган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24325" y="2394575"/>
            <a:ext cx="2277900" cy="6045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клетки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24329" y="3043522"/>
            <a:ext cx="2277900" cy="1284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 — это группа клеток, сходных по строению и объединённых общей задачей. Межклеточное вещество тоже важно: оно помогает клеткам работать согласованно и придаёт ткани особые свойства.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32962" y="2394575"/>
            <a:ext cx="22779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орган отличается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432966" y="3043522"/>
            <a:ext cx="22779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 — часть организма, в которой несколько тканей действуют как единое целое. У него есть определённая форма, строение и собственная функция, например защита или перекачивание крови.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6241600" y="2394575"/>
            <a:ext cx="22779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6241604" y="3043522"/>
            <a:ext cx="22779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органа — не просто набор тканей, а их согласованная работа. Именно взаимодействие компонентов делает возможным выполнение сложной функции, недоступной одной клетке.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49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ткань: барьер и обмен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898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Покрытие и защита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898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Эпителий образует наружный покров тела и выстилает внутренние поверхности органов. Благодаря плотному расположению клеток он надёжно отделяет внутреннюю среду от внешних воздействий.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396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обмена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396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Малое количество межклеточного вещества делает эпителий удобным для быстрого обмена веществами. Поэтому он особенно важен там, где нужны всасывание, фильтрация или выделение.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8898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8898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Эпителиальные клетки участвуют в газообмене, например в альвеолах лёгких, а также во всасывании в кишечнике и образовании защитного слоя кожи.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396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организме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51396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эпителию относят кожу, слизистую оболочку кишечника и выстилку альвеол. В разных органах эта ткань приспособлена либо к защите, либо к интенсивному обмену.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49" dirty="0"/>
          </a:p>
        </p:txBody>
      </p:sp>
      <p:sp>
        <p:nvSpPr>
          <p:cNvPr id="8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ткань: опора и связь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строение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 отличается большим количеством межклеточного вещества, которое может быть жидким, плотным или твёрдым. Именно оно обеспечивает прочность, упругость, транспорт и связь между частями тела.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она находится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 встречается в скелете, под кожей, вокруг органов и в местах их прикрепления. Она не только удерживает структуры, но и помогает им сохранять форму.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в теле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Кость создаёт твёрдую опору, хрящ смягчает нагрузку, кровь переносит вещества, жир запасает энергию и защищает, а плотная ткань образует сухожилия и связки.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Разновидности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 кровь, костную, хрящевую, жировую, рыхлую и плотную соединительную ткань. Каждая разновидность решает свою задачу в организме.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49" dirty="0"/>
          </a:p>
        </p:txBody>
      </p:sp>
      <p:sp>
        <p:nvSpPr>
          <p:cNvPr id="7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ткань: движение и сокращение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24325" y="2394575"/>
            <a:ext cx="2277900" cy="6045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свойство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24329" y="3043522"/>
            <a:ext cx="2277900" cy="1284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 способна сокращаться и тем самым создавать движение. Это свойство лежит в основе как перемещения тела, так и работы внутренних органов.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32962" y="2394575"/>
            <a:ext cx="22779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разновидности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432966" y="3043522"/>
            <a:ext cx="22779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Скелетная мышечная ткань управляется произвольно и обеспечивает движения конечностей и корпуса. Гладкая работает непроизвольно в стенках органов, а сердечная поддерживает ритм сердца.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6241600" y="2394575"/>
            <a:ext cx="22779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организма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6241604" y="3043522"/>
            <a:ext cx="22779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мышечной ткани происходит ходьба, продвижение пищи по кишечнику, изменение диаметра сосудов и непрерывная насосная работа сердца.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49" dirty="0"/>
          </a:p>
        </p:txBody>
      </p:sp>
      <p:sp>
        <p:nvSpPr>
          <p:cNvPr id="7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ткань: управление и связь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981350" y="616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 и передача сигналов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81350" y="982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воспринимает раздражения, преобразует их в сигналы и передаёт дальше. Так организм быстро реагирует на изменения среды и согласует работу разных органов.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81350" y="3373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и нервы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981350" y="3739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нервной ткани построены головной мозг, спинной мозг и нервы. Вместе они обеспечивают координацию движений, чувствительности, рефлексов и внутренних процессов.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3981350" y="19954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нервной ткани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981350" y="23607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клетки нервной ткани — нейроны. Они получают информацию через дендриты и передают её по аксону; клетки глии поддерживают, питают и защищают нейроны.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четырёх основных тканей показывает, что каждая из них приспособлена к своей задаче и отличается строением, клетками и ролью в организме.
</a:t>
            </a:r>
            <a:endParaRPr lang="en-US" sz="1144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49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четырёх основных тканей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ткани определяет её функцию; это видно по клеточному составу и роли в организме.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биология: основные типы тканей человека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49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Эпителий: формы и слои
</a:t>
            </a:r>
            <a:endParaRPr lang="en-US" sz="2388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 форме клеток и количеству слоёв; примеры распределены по функциональному назначению.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основных вида соединительной ткани показывают, как по-разному один тип ткани может поддерживать организм: от переноса веществ до опоры и защиты.
</a:t>
            </a:r>
            <a:endParaRPr lang="en-US" sz="2391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вида соединительной ткани выделяют в школьном курсе биологии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раздел «Ткани животных»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разновидности мышечной ткани демонстрируют, что движение в организме бывает быстрым, медленным и ритмичным — в зависимости от задачи органа.
</a:t>
            </a:r>
            <a:endParaRPr lang="en-US" sz="2391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типа мышечной ткани обеспечивают разные виды сокращений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раздел «Мышечная ткань»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нейрона есть две главные части, через которые проходит сигнал: принимающая и передающая. Такое строение помогает нервной ткани быстро координировать работу органов.
</a:t>
            </a:r>
            <a:endParaRPr lang="en-US" sz="2271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нейрона обеспечивают приём и передачу импульса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раздел «Нервная ткань»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49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каких частей складывается орган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как командная работа тканей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органе разные ткани не просто соседствуют, а распределяют обязанности. Одна часть создаёт основу и прочность, другая образует покров, третья отвечает за сокращения и реакцию на сигналы. Именно так орган превращается в слаженную рабочую систему.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Пример, где важна каждая ткань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Стенка кишечника устроена не менее показательно: эпителий контактирует с содержимым, мышечные слои продвигают пищу, а соединительная ткань поддерживает форму и проводит сосуды. Так орган сочетает защиту, движение и обмен веществ в одном месте.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внешний вид обманчив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хорошо показывает этот принцип: наружный слой защищает, внутренние слои придают прочность и питание, а нервные окончания делают возможным ощущение прикосновения, боли и температуры. Внешне это один орган, но внутри — несколько уровней организации.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6700" y="1041767"/>
            <a:ext cx="8380800" cy="19478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49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2186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кожи и его значение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43017" y="3205825"/>
            <a:ext cx="24081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Наружный барьер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43017" y="3650825"/>
            <a:ext cx="24081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 образует наружный барьер кожи. Его клетки постоянно обновляются, чтобы защищать организм от механических повреждений, высыхания и проникновения микроорганизмов.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0817" y="3205825"/>
            <a:ext cx="24081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и амортизация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60817" y="3650825"/>
            <a:ext cx="24081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Подкожная жировая клетчатка помогает сохранять тепло и служит запасом энергии. Она также смягчает удары, поэтому кожа работает не только как покров, но и как защитная система организма.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51917" y="3205825"/>
            <a:ext cx="24081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Слой питания и чувствительности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351917" y="3650825"/>
            <a:ext cx="24081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 придаёт коже прочность и эластичность. В ней проходят сосуды, нервы, а также располагаются железы и волосяные фолликулы, благодаря чему кожа может получать питание и реагировать на раздражения.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939" y="1085810"/>
            <a:ext cx="2761187" cy="349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49" dirty="0"/>
          </a:p>
        </p:txBody>
      </p:sp>
      <p:sp>
        <p:nvSpPr>
          <p:cNvPr id="9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как согласованная система тканей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Миокард как двигатель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сокращается благодаря сердечной мышечной ткани, из которой состоит миокард. Его работа происходит непроизвольно и ритмично, что позволяет органу перекачивать кровь без перерывов.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96902" y="3420000"/>
            <a:ext cx="46518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регуляция работы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96902" y="3716097"/>
            <a:ext cx="46518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 эпителиальная ткани обеспечивают регулирование и выстилку внутренних поверхностей. Благодаря такому сочетанию сердце не просто сокращается, а работает как точно настроенный насос.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43287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и направление потока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43287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 формирует каркас сердца и участвует в строении клапанов. Она помогает сохранять форму органа и направлять кровоток в нужную сторону, не допуская обратного движения крови.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49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систем органов в организме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898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клеток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898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расщепляет пищу и делает питательные вещества доступными для клеток. Без неё даже самые активные ткани не получили бы материал для роста, восстановления и работы.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396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и транспорт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396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и кровеносная системы действуют вместе: одна обеспечивает поступление кислорода, другая доставляет его к тканям. Одновременно кровь уносит углекислый газ и продукты обмена.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8898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работы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8898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 эндокринная регуляция согласуют действия органов. Сигналы от нервной системы работают быстро, а гормоны помогают поддерживать более длительные изменения и общий баланс организма.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396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 очищение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51396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Опорно-двигательная и выделительная системы поддерживают форму тела и внутреннюю среду. Первая обеспечивает движение и защиту, вторая удаляет лишние вещества, сохраняя устойчивость условий для клеток.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49" dirty="0"/>
          </a:p>
        </p:txBody>
      </p:sp>
      <p:sp>
        <p:nvSpPr>
          <p:cNvPr id="7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узнать ткань по её работе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981350" y="616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слои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81350" y="982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ткань образует плотный многослойный покров и прежде всего защищает организм, это обычно эпителий. Такой вариант строения характерен для кожи, где важно сопротивление повреждениям и потере влаги.
</a:t>
            </a:r>
            <a:endParaRPr lang="en-US" sz="968" dirty="0"/>
          </a:p>
        </p:txBody>
      </p:sp>
      <p:sp>
        <p:nvSpPr>
          <p:cNvPr id="10" name="Text 4"/>
          <p:cNvSpPr txBox="1"/>
          <p:nvPr/>
        </p:nvSpPr>
        <p:spPr>
          <a:xfrm>
            <a:off x="3981350" y="3373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сигналов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981350" y="3739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главная функция — принимать и передавать импульсы, это нервная ткань. Она образует мозг и нервы, позволяя организму быстро реагировать на раздражители и координировать действия.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3981350" y="19954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содержимого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981350" y="23607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ткань способна сокращаться и продвигать содержимое органа, речь идёт о гладкой мышечной ткани. Именно она работает в стенке кишечника, обеспечивая движение пищи по пищеварительному тракту.
</a:t>
            </a:r>
            <a:endParaRPr lang="en-US" sz="107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49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ткань реагирует на повреждение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Воспаление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воспалении ткани усиливают кровоснабжение, появляется отёк, а иммунные клетки активнее защищают участок повреждения. Это помогает изолировать источник проблемы и запустить восстановление.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Рубцевание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остаётся рубец: он прочен, но работает хуже исходной ткани, потому что его структура проще и менее специализирована. Поэтому полное восстановление не всегда означает полное возвращение функции.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травмы повреждённые клетки и межклеточное вещество заменяются новыми структурами. Если разрушение было значительным, организм начинает формировать соединительнотканную основу для заживления.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строения к пониманию работы тела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того, как клетки образуют ткани, а ткани — органы и системы, помогает видеть организм как единое целое. Тогда строение сразу становится ключом к пониманию функции, болезни и восстановления.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2026-07-25T22:32:24Z</dcterms:created>
  <dcterms:modified xsi:type="dcterms:W3CDTF">2026-07-25T22:32:24Z</dcterms:modified>
</cp:coreProperties>
</file>