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связывает прошлое и настоящее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память о людях, времени и событиях.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не исчезает со временем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Мелодии живут, когда их поют, слушают, записывают и передают дальше. У каждого народа есть свои песни и инструменты, а школьникам особенно близки колыбельные, гимны, мультфильмы и музыка из кино.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память народа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сохраняют язык и обычаи, поэтому по ним можно узнать, как люди жили, работали, праздновали и строили отношения в семье и общине.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звучат образы природы, дома, дороги, труда и праздника. Эти мотивы делают музыку понятной даже спустя много лет и связывают поколения слушателей.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мелодии дошли до нас через семейное исполнение, посиделки и народные гулянья. Так музыка стала живой памятью народа, а не только старой записью.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Инструменты, которые рассказывают о традиции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и баян на празднике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и баян часто звучали там, где собирались люди: на ярмарках, в деревенских праздниках и в народных ансамблях. Их звучание легко узнаётся по яркому, открытому тембру и живому ритму. Именно такие инструменты создают образ русской музыкальной традиции.
</a:t>
            </a:r>
            <a:endParaRPr lang="en-US" sz="806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и свирель в старинной музыке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 и свирель напоминают о более древнем звучании, когда музыка сопровождала сказания, обряды и домашнее музицирование. Их мягкий и спокойный тембр помогает представить старинный уклад жизни и уважение к песенной культуре.
</a:t>
            </a:r>
            <a:endParaRPr lang="en-US" sz="797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 как часть народного ансамбля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ложки добавляют в музыку чёткий ритм и заметную игровую окраску. Такой инструмент особенно хорошо смотрится в ансамбле, где важны и звучание, и движение, и общая праздничная атмосфера. Поэтому его часто изображают рядом с балалайкой и баяном.
</a:t>
            </a:r>
            <a:endParaRPr lang="en-US" sz="796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музыки чаще всего слышат школьники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привычные музыкальные впечатления, с которыми дети встречаются в повседневной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жанры становятся входом к народной и классической музыке, расширяя музыкальный кругозор.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 урока музыки; распределение условное, без статистической выборки.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музыка как голос своей эпохи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произведения сохраняют особенности времени, в котором были созданы: торжественность, танцевальность, лиричность и интерес к картинам природы. По ним можно почувствовать дух эпохи.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композиторов слышны разные образы: марши, народные интонации, спокойные напевы и яркие контрасты. Они помогают понять, чем жила страна и что волновало людей.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Чайковский, М. И. Глинка, С. С. Прокофьев и Д. Б. Кабалевский создали произведения, которые входят в школьный репертуар и знакомят учеников с культурным наследием.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классическая музыка звучит сегодня, она не выглядит старой: её исполняют в школе, на концертах и в театре. Так прошлое продолжает говорить с настоящим.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прошлого переходит в настоящее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или произведения от создания к новым слушателям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51378" y="1596471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58107"/>
            <a:ext cx="559500" cy="44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Родине, дружбе и школе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родной стране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песни помогают говорить о России, доме и общей истории простыми и понятными словами. Они формируют уважение к Родине и чувство принадлежности к своей стране.
</a:t>
            </a:r>
            <a:endParaRPr lang="en-US" sz="913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школе и учителях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песни напоминают о классе, уроках, трудах и первых успехах. Они создают общее настроение и помогают почувствовать себя частью школьного коллектива.
</a:t>
            </a:r>
            <a:endParaRPr lang="en-US" sz="957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дружбе и товариществе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дружбе слышны поддержка, взаимопомощь и радость совместных дел. Их легко петь вместе, потому что в них обычно ровный ритм и ясная мелодия.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мире и добрых ценностях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произведения говорят о мире, уважении и совместном труде. Их смысл легко запоминается, поэтому они хорошо подходят для хорового исполнения.
</a:t>
            </a:r>
            <a:endParaRPr lang="en-US" sz="98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театре, кино и мультфильмах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понять сцену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сразу подсказывает, что чувствует герой: радость, тревогу, ожидание или победу. Она усиливает действие и делает сцену более выразительной и понятной.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Запоминающиеся темы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фильмах и мультфильмах часто звучат короткие темы, которые легко узнать с первых нот. Такие мелодии надолго остаются в памяти и помогают связать образ с историей.
</a:t>
            </a:r>
            <a:endParaRPr lang="en-US" sz="118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сохраняется музыка прошлого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по-своему удерживают музыкальную память: одни дают точную форму, другие — живое звучание и личный смысл.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Точнее всего музыку сохраняют ноты, записи и выступления; семейные воспоминания добавляют ей личную значимость.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материалы, музейные коллекции, записи исполнений
</a:t>
            </a:r>
            <a:endParaRPr lang="en-US" sz="89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громкость и тембр быстро меняют впечатление от одного и того же марша, танца или песни.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музыки по теме «Музыкальная речь»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помогают услышать характер произведения
</a:t>
            </a:r>
            <a:endParaRPr lang="en-US" sz="274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средства выразительности сильнее всего меняют впечатление от музыки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музыки эти средства рассматривают вместе: они работают не по отдельности, а создают цельный образ произведения.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ритм обычно заметнее всего, а темп, тембр, динамика и лад уточняют настроение и характер музыки.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наблюдения на уроках музыки; схема для сравнения, без точных статистических данных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класса и школы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и разучивание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знакомится с песней, разбирает текст, ритм и мелодию, чтобы петь уверенно и вместе.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Репетиция и выступление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репетиции ученики учатся слушать друг друга, держать темп и вступать вовремя в ансамбле или хоре.
</a:t>
            </a:r>
            <a:endParaRPr lang="en-US" sz="1134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звучит на концерте, линейке или конкурсе и становится частью общей школьной традиции.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Композиторы и исполнители, которых знают школьники
</a:t>
            </a:r>
            <a:endParaRPr lang="en-US" sz="2733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придумывает музыку, а исполнитель оживляет её звучанием. В школьном курсе часто встречаются П. И. Чайковский, М. И. Глинка, С. С. Прокофьев и Д. Б. Кабалевский.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произведение может звучать по-разному в исполнении хора, оркестра или солиста. Именно поэтому слушателю важно не только знать имя автора, но и замечать работу исполнителя.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семейной песни к памяти семьи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от узнавания семейной песни до её сохранения в архиве и передачи для класса или школы.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605126"/>
            <a:ext cx="3408600" cy="16240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связи прошлого и настоящего в музыке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знакомые мелодии сохраняют свою ценность и звучат по-новому в сегодняшней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мелодии получают новую жизнь в новых исполнениях, а знакомые темы помогают увидеть связь времён.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музыки, записи концертов, школьные материалы
</a:t>
            </a:r>
            <a:endParaRPr lang="en-US" sz="9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учит музыка прошлого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помнить о труде, семье, дружбе и Родине. Через песни и мелодии школьник учится замечать, что для людей разных эпох были важны похожие ценности.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старинных и классических произведениях слышны разные чувства: радость, грусть, надежда, спокойствие и сила характера. Музыка учит понимать настроение без слов и внимательнее слушать.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музыкой прошлых лет развивает слух, память и внимание, а ещё пробуждает интерес к культуре своего народа. Это делает урок музыки не только красивым, но и познавательным.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меняется, а что остается в музыке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 позволяют записывать и слушать музыку в любом месте, но интерес к живому исполнению по-прежнему остаётся сильным.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музыки обновляются, а её главное свойство — объединять людей — сохраняется в семье, школе и на сцене.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музыке; сравнительная схема для урока
</a:t>
            </a:r>
            <a:endParaRPr lang="en-US" sz="88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1987767"/>
            <a:ext cx="529800" cy="470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9177" y="3346045"/>
            <a:ext cx="521100" cy="5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4489" y="3471203"/>
            <a:ext cx="529800" cy="4709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музыкальный опыт каждого ученика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песня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часто звучит особая песня, которую знают родители или бабушки и дедушки. Она становится частью домашних традиций и помогает почувствовать связь с близкими людьми.
</a:t>
            </a:r>
            <a:endParaRPr lang="en-US" sz="940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из мультфильма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тема из мультфильма легко запоминается и остаётся в памяти надолго. Позже она может напомнить о детстве, просмотре с семьёй и любимых героях.
</a:t>
            </a:r>
            <a:endParaRPr lang="en-US" sz="1011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выступление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Концерт, хор или игра на инструменте дают опыт общего звучания. Ученик учится слушать себя и других, а музыка становится личным достижением.
</a:t>
            </a:r>
            <a:endParaRPr lang="en-US" sz="1011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музыкальная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школьника есть мелодия, связанная с важным событием. Такие воспоминания помогают увидеть, что музыка прошлого живёт в повседневной жизни.
</a:t>
            </a:r>
            <a:endParaRPr lang="en-US" sz="101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соединяет поколения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память о людях и событиях, а затем возвращает её в песни, концерты и школьные уроки. Через неё прошлое становится понятнее, ближе и живёт в настоящем.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2026-05-24T23:21:50Z</dcterms:created>
  <dcterms:modified xsi:type="dcterms:W3CDTF">2026-05-24T23:21:50Z</dcterms:modified>
</cp:coreProperties>
</file>