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Параллелограмм: основные свойства и применение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параллелограмм, его свойства, признаки и формулы.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работать с четырёхугольниками, доказывать свойства фигур и вычислять неизвестные элементы. Параллелограмм связывает параллельность, равенство отрезков, углы, диагонали, периметр и площадь в одной важной геометрической модели.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параллелограмма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четырёхугольник, у которого обе пары противоположных сторон параллельны. Такое определение сразу отличает его от других четырёхугольников и помогает распознавать фигуру на чертеже.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противоположные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не только параллельны, но и равны по длине. Это свойство удобно использовать, когда в задаче известна только одна сторона или нужно найти неизвестный отрезок.
</a:t>
            </a:r>
            <a:endParaRPr lang="en-US" sz="929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не важен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может быть наклонена вправо, влево или почти горизонтально, но её свойства от этого не меняются. Важно не положение на листе, а отношения между сторонами и углами.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других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служит общей моделью для прямоугольника, ромба и квадрата. Эти фигуры сохраняют его главные свойства, но добавляют свои особые признаки, которые изучают отдельно.
</a:t>
            </a:r>
            <a:endParaRPr lang="en-US" sz="9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60332"/>
            <a:ext cx="4332300" cy="23891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параллелограмма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 помогают быстро находить неизвестные элементы фигуры и проверять правильность 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свойствам можно находить стороны, углы и отрезки диагоналей без дополнительных построений.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 из курса геометрии 9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параллелограмма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 и параллельна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пара противоположных сторон одновременно равна и параллельна, четырёхугольник является параллелограммом. Это самый быстрый признак, когда в условии уже указаны длины и направление сторон.
</a:t>
            </a:r>
            <a:endParaRPr lang="en-US" sz="1064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равных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пары противоположных сторон равны, фигура тоже оказывается параллелограммом. Такой признак часто применяют в задачах, где даны отрезки, но не отмечена параллельность.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делятся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пересекаются и точка пересечения делит каждую из них пополам, это надёжный признак параллелограмма. Его удобно использовать при анализе чертежей и доказательствах.
</a:t>
            </a:r>
            <a:endParaRPr lang="en-US" sz="1132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четырёхугольника на параллелограмм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и переход к свойствам фигуры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параллелограмм на чертеже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наклон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можно изобразить с наклоном вправо, влево или почти без наклона. Внешний вид меняется, но параллельность противоположных сторон и все основные свойства сохраняются.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параллельные стороны обычно отмечают одинаковыми стрелками или штрихами. Так сразу видно, какие стороны связаны между собой и какие пары нужно сравнивать.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 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в параллелограмме часто проводят диагонали и подписывают вершины буквами. Точка пересечения диагоналей показывает их деление пополам и облегчает вычисления.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на рисунке часто помечают одинаковыми дугами. Это помогает быстрее замечать свойства фигуры и не путать противоположные и соседние углы при решении задач.
</a:t>
            </a:r>
            <a:endParaRPr lang="en-US" sz="11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его частные случаи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фигуры связаны между собой: чем больше дополнительных свойств, тем уже класс фигуры. Это удобно для распознавания на 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свойства прямоугольника и ромба, а все остальные фигуры сохраняют базовые признаки параллелограмма.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четырёхугольников из школьного курса геометрии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соседний находят мгновенно, вычитая его из полного развернутого угла. Затем легко определить и противоположный угол.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сумма соседних углов параллелограмма, поэтому один угол помогает сразу найти второй.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соседних углов параллелограмма из курса геометрии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Делятся пополам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пересекаются так, что точка пересечения делит каждую из них на две равные части. Это одно из главных свойств, которое часто используют в задачах на доказательство.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обязаны быть равными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параллелограмме диагонали могут иметь разную длину. Равенство диагоналей встречается только у некоторых частных случаев, например у прямоугольника и квадрата.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перпендикулярны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не образуют прямой угол в каждом параллелограмме. Перпендикулярность появляется лишь в особых фигурах, например в ромбе и квадрате, поэтому это нельзя считать общим правилом.
</a:t>
            </a:r>
            <a:endParaRPr lang="en-US" sz="11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вычислений в параллелограмме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помогают быстро находить периметр и площадь, если известны стороны, высота или угол между сторонами.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чаще всего удобнее использовать основание и соответствующую высоту, а для периметра достаточно знать две соседние стороны.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формулы для параллелограмма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параллелограмма и ее значение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параллелограмма — это отрезок, проведённый перпендикулярно между противоположными сторонами. Она показывает не боковую сторону, а именно расстояние между параллельными прямыми.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не совпадает со стороной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наклонном параллелограмме высота обычно короче стороны, к которой её проводят. Поэтому при вычислениях важно не путать наклонный боковой отрезок с перпендикуляром.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в задачах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используется в формуле площади S = a · h. Если известно основание и высота, площадь можно найти быстро, без дополнительных построений и сложных преобразований.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одном и том же основании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основании 8 см высота становится главным фактором изменения площади, поэтому удобно сравнивать результаты на одинаковых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возрастает прямо пропорционально высоте: если высоту увеличить в три раза, площадь тоже увеличится в три раза.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зависимость по формуле S = a · h; основание 8 см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40997"/>
            <a:ext cx="376800" cy="37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его частные случаи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параллелограмм, у которого все углы прямые. Противоположные стороны остаются параллельными и равными, а диагонали в нём всегда равны, что удобно для распознавания фигуры.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параллелограмм с четырьмя равными сторонами. Его углы могут быть разными, но диагонали пересекаются под прямым углом и делят фигуру на симметричные части.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сочетает признаки прямоугольника и ромба: все стороны равны, а все углы прямые. Поэтому он сохраняет свойства параллелограмма и обладает самыми строгими дополнительными условиями.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параллелограмм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доказательстве и вычислениях в задачах на параллелограмм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в окружающем мире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четырёхугольники часто встречаются в декоративной плитке и узорах. Такие формы помогают создавать повторяющийся рисунок и наглядно показывают параллельные стороны в повседневной среде.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и декоративные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можно увидеть в отдельных дорожных и оформительских узорах, где важны симметрия и динамичный наклон. Такие примеры помогают связать геометрию с реальными объектами.
</a:t>
            </a:r>
            <a:endParaRPr lang="en-US" sz="838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схемах механизмов, чертежах деталей и некоторых элементах конструкций параллелограмм используют для обозначения наклонных соединений. Это делает изображение более понятным и удобным для чтения.
</a:t>
            </a:r>
            <a:endParaRPr lang="en-US" sz="7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494685"/>
            <a:ext cx="4332300" cy="27204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 вычислениями, а с неправильным использованием свойств и признаков параллелограмма.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утверждение нужно проверять по признаку или свойству, иначе легко сделать вывод, который не подтверждается условием задачи.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решения задач по теме «Параллелограмм»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Мини-задачи для закрепления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четырёхугольника делятся пополам, то это один из признаков параллелограмма. Такое условие позволяет не только распознать фигуру, но и сразу применить её свойства.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угол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соседний угол равен 125°, то второй угол равен 55°, потому что сумма соседних углов параллелограмма составляет 180°. Противоположный ему угол также будет 125°.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сторонах 7 см и 10 см периметр равен 2 · (7 + 10) = 34 см. Для такой задачи достаточно знать две соседние стороны.
</a:t>
            </a:r>
            <a:endParaRPr lang="en-US" sz="1330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равно 9 см, а высота 4 см, площадь составляет 9 · 4 = 36 см². Здесь важно использовать именно перпендикулярное расстояние между сторонами.
</a:t>
            </a:r>
            <a:endParaRPr lang="en-US" sz="10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чаще всего используются в задачах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условиях встречаются простые числовые данные, поэтому первыми проверяют углы и стороны, а затем переходят к диагоналям и высоте.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стороны образуют основу большинства задач, а диагонали и высота чаще используются для доказательств и нахождения площади.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задач по теме «Параллелограмм»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параллелограмме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не только фигура с двумя парами параллельных сторон, но и удобная модель для решения задач. Его свойства, признаки и формулы связывают теорию с вычислениями и доказательствами.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2026-06-03T10:34:19Z</dcterms:created>
  <dcterms:modified xsi:type="dcterms:W3CDTF">2026-06-03T10:34:19Z</dcterms:modified>
</cp:coreProperties>
</file>