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Океания: материк, острова и океаны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— регион контрастов: материк, островные страны и тысячи морских маршрутов.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состав региона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в основном находятся в Южном полушарии и тянутся через Тихий океан на огромные расстояния. Австралия — самый маленький материк Земли и при этом самый сухой обитаемый. Океания — крупнейшее островное пространство мира с десятками государств и территорий.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Бóльшая часть Австралии занята пустынями и полупустынями, а хозяйство и население концентрируются на побережьях, где условия заметно мягче. Из-за этого внутренние районы осваиваются слабо.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особенности Австралийского материка
</a:t>
            </a:r>
            <a:endParaRPr lang="en-US" sz="2671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на севере материка приближен к субэкваториальному и тропическому, в центре становится аридным, а на юго-востоке и юго-западе встречаются области с более умеренными режимами. Разница ощущается даже по сезонам.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природные объекты региона задают ландшафт и жизнь: Большой Водораздельный хребет, пустыня Большая Виктория, река Муррей и Большой Артезианский бассейн. Эти элементы важны для воды 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как символ региона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рифов и сотни островов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расположен у северо-восточного побережья Австралии и считается крупнейшей коралловой системой Земли. Его протяжённость превышает 2300 километров: здесь есть тысячи рифов и сотни островов, формирующих «город» для морской жизни.
</a:t>
            </a:r>
            <a:endParaRPr lang="en-US" sz="1214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море теплеет: как рифы теряют яркость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рифовой системе обитают кораллы, морские черепахи, рыбы и моллюски, встречаются и эндемичные виды. Сегодня угрозы связаны с потеплением океана: обесцвечивание кораллов усиливается из‑за загрязнения вод и роста туристической нагрузки.
</a:t>
            </a:r>
            <a:endParaRPr lang="en-US" sz="12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странами огромна: в отдельных островных государствах населения заметно меньше, чем в одном крупном городе Австралии.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численности населения (в млн; значения представлены округлённо).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ключевых стран региона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 численности усиливает различия в возможностях инфраструктуры и доступа к ресурсам, а также в структуре доходов от внешнего спроса.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869" y="1504825"/>
            <a:ext cx="2824413" cy="257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площади, населения, столиц, языков и ключевых отраслей экономики для выбранных стран и территорий региона.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региона сочетаются очень крупные по населению государства и карликовые страны с ограниченной территорией, что напрямую влияет на уязвимость и структуру экономики.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и территории Океании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национальные статистические службы (показатели округлены).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45345"/>
            <a:ext cx="425700" cy="3405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 культурное разнообразие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и жители Торресова пролива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жители Австралии — аборигены и жители островов Торресова пролива. Их культурные представления связаны с конкретными ландшафтами, морем и поколенческой памятью.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языков в Папуа – Новой Гвинее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разнообразие региона велико: только в Папуа – Новой Гвинее насчитываются сотни языков и диалектов. Это сохраняет богатство устных преданий.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Маори в Новой Зеландии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Новой Зеландии коренной народ представлен маори. Их культура заметна в общественной жизни и поддерживается через традиции, язык и семейно-родовые связи.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европейская колонизация изменила регион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исторической трансформации: от контактов к колониальному управлению и последующей независимости.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входит в число ведущих экспортёров железной руды, угля, золота и сжиженного природного газа. Сырьевые товары формируют значительную часть внешних поступлений страны.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Австралии: ресурсы и экспорт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экономику поддерживают не только добывающие отрасли, но и высокопродуктивное сельское хозяйство, финансовые услуги, образование и транспорт. Это снижает зависимость от одного сектора.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торговые партнёры Австралии — Китай, Япония, Южная Корея и страны Юго‑Восточной Азии. Такая специализация делает её заметным экономическим центром Тихоокеанского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островных государств экспортные возможности ограничены, поэтому значимы туризм, рыболовство и внешняя помощь.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диаграмма: доли представлены условно, так как по странам показатели существенно различаются.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Океании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экономика региона часто зависит от внешнего спроса и потоков денег, а не только от внутреннего производства.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основа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известна вулканическими ландшафтами, горами Южных Альп, ледниками и влажным умеренным климатом, где погода часто меняется в течение дня. Эти условия поддерживают разнообразные экосистемы и делают страну привлекательной для путешествий.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Зеландия: природная и экономическая модель
</a:t>
            </a:r>
            <a:endParaRPr lang="en-US" sz="2538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культурная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хозяйстве страны важны молочное животноводство и производство мяса, а также лесное хозяйство и туризм. Экономическая модель опирается на сильные институты, развитую социальную сферу и устойчивые связи с рынками Азиатско-Тихоокеанского региона. Маорийская культура заметна в национальной идентичности и повседневной общественной жизни.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Тихоокеанские острова и климатические риски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островные государства особенно уязвимы к подъёму уровня моря, тропическим циклонам, засухам и засолению почв, которые ухудшают условия жизни и нарушают привычные хозяйственные циклы.
</a:t>
            </a:r>
            <a:endParaRPr lang="en-US" sz="1199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Кирибати, Тувалу и Маршалловых Островов эти угрозы связаны с сокращением пригодной для жизни территории, повреждением инфраструктуры и возможной вынужденной миграцией населения.
</a:t>
            </a:r>
            <a:endParaRPr lang="en-US" sz="1174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 напрямую отражаются на водоснабжении, урожайности и устойчивости продовольствия, а также повышают нагрузку на системы здравоохранения в периоды экстремальной погоды.
</a:t>
            </a:r>
            <a:endParaRPr lang="en-US" sz="1173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безопасность островных обществ определяется тем, насколько быстро удаётся адаптироваться: укреплять защитные сооружения, управлять водными ресурсами и планировать развитие с учётом новых климатических условий.
</a:t>
            </a:r>
            <a:endParaRPr lang="en-US" sz="10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неоднородность региона означает, что один и тот же тип занятий невозможен везде: где воды мало, доминируют пастбища и адаптация к засухам, а где климат мягче — сельское хозяйство более разнообразно.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климатическим поясам и общим характеристикам увлажнения (качественная схема); точные количественные значения в источнике не приводились, дата подготовки: 2026-05-13.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 распределение осадков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зон подчёркивает главную закономерность: заселение и хозяйство зависят прежде всего от доступности воды, температуры и близости к побережью, а не только от общей широты.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350765"/>
            <a:ext cx="4228200" cy="7523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Австралии и Новой Зеландии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двух стран по территории, населению и специализации: Австралия значительно крупнее и опирается на минеральные ресурсы, тогда как Новая Зеландия более компактна и сильнее связана с аграрным экспортом и услугами.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масштаб и природно-ресурсный потенциал определяют разные экономические акценты: у Австралии сильнее сырьевой компонент, у Новой Зеландии — сельское хозяйство, лесной сектор и сервисы.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статистическим публикациям ООН и национальных органов (точные цифры для таблицы указаны в слайде 5 как ориентиры); дата: 2026-05-13.
</a:t>
            </a:r>
            <a:endParaRPr lang="en-US" sz="9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49041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связи и изоляция островов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обеспечивает основной поток товаров и топлива между островами и внешними рынками. Его регулярность зависит от погодных условий и состояния портовой инфраструктуры, поэтому сбои быстро отражаются на доступности услуг.
</a:t>
            </a:r>
            <a:endParaRPr lang="en-US" sz="989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Авиационные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связывают острова с центрами региона, особенно там, где времени на доставку требуется меньше всего. Стоимость топлива и погодные окна напрямую определяют частоту рейсов и цены.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связь для удалённых атоллов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удалённых атоллов связь часто строится вокруг спутниковых каналов. Это поддерживает образование, телемедицину и координацию поставок, снижая эффект изоляции при ограниченной доступности портов и аэродромов.
</a:t>
            </a:r>
            <a:endParaRPr lang="en-US" sz="966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лекарства и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поставки продовольствия, топлива и лекарств критичны для повседневной устойчивости островных сообществ. Когда транспортная цепочка нарушается, первыми страдают здоровье и социальные сервисы.
</a:t>
            </a:r>
            <a:endParaRPr lang="en-US" sz="10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региона и меры охраны природы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природоохранных действий: от угроз к практическим решениям и контролю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региона — Сидней, Мельбурн, Брисбен, Перт, Окленд, Веллингтон и Порт-Морсби — концентрируют порты, университеты, финансовые учреждения, культурные центры и значительную часть рабочих мест.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усиливает контраст между густонаселёнными побережьями и слабо освоенными внутренними районами, а городские агломерации Австралии и Новой Зеландии становятся опорой современной экономики и социальной инфраструктуры.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в которых сосредоточена жизнь региона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услуги создают занятость в гостиничном бизнесе, транспорте и торговле, но платёжеспособный спрос приходит извне, поэтому любые внешние шоки быстро отражаются на доходах.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без численных значений по долям туризма; точные показатели в сообщении не предоставлены, дата: 2026-05-13.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драйвер экономики островов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сравнения показывает высокую зависимость островов от внешнего потока туристов: при росте рисков — кризисов, катастроф и перебоев в авиасообщении — уязвимость экономик возрастает.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региона в современном мире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играют заметную роль в Тихоокеанском регионе: через торговые цепочки, транспортные маршруты и обмен товарами они связывают экономики разных частей света.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региона соседствуют высокоразвитые страны и малые островные государства с ограниченными ресурсами, поэтому вопросы безопасности, охраны природы и экономической устойчивости здесь тесно взаимосвязаны.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задают общий фон для миграции, управления рисками и международной координации: адаптация становится не только внутренним делом, но и темой внешней политики.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делает регион важным связующим звеном между Азией, Америкой и Антарктикой, а также влияет на повестку сотрудничества в области климата и экологии.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объединяют уникальную природу, многослойные культуры и сильные различия в уровне развития. Австралия выделяется масштабом и ресурсами, а островные государства особенно уязвимы к климату и изоляции. Будущее — в охране экосистем, рациональном использовании ресурсов, устойчивой экономике и сохранении наследия коренных народов.
</a:t>
            </a:r>
            <a:endParaRPr lang="en-US" sz="1329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Австралии и Океании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2026-05-13T06:43:41Z</dcterms:created>
  <dcterms:modified xsi:type="dcterms:W3CDTF">2026-05-13T06:43:41Z</dcterms:modified>
</cp:coreProperties>
</file>