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как жанр устного народного творчества
</a:t>
            </a:r>
            <a:endParaRPr lang="en-US" sz="2651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— игра слов и мысли: что скрыто между строк, как найти ответ и чему это учит.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в народной культуре и в школьном курсе литературы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рождались в устных традициях задолго до учебников: их загадывали дома, на посиделках и в праздничных играх. В школе они изучаются вместе с другими жанрами фольклора и помогают учиться внимательному чтению: текст короткий и образный.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загадка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— это короткое произведение, где предмет или явление не называют прямо. Ответ спрятан в описании: форма, цвет, действие, звук или назначение помогают догадаться, о чём речь.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загадка оформлена как вопрос или ритмичная фраза. Благодаря этому читатель (или слушатель) по подсказкам движется к единственному решению и чувствует точность формулировок.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загадки ценят за образность и экономное слово. Они учат передавать мысль в небольшой форме и замечать, как автор умеет одним приёмом создать картину и направить к ответу.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010" y="1611696"/>
            <a:ext cx="5113624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загадок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четыре группы загадок по происхождению и тому, как устроен текст и поиск ответа.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загадок есть скрытый ответ, но разные виды предлагают разные «ключи»: от игры и точного текста до логического анализа.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школьных подходов к классификации малых фольклорных жанров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природе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описывает природа в загадках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о природе часто встречаются солнце, месяц, звёзды, дождь, снег, ветер, гром, радуга, дерево и река. Природные явления описывают через движение, свет, время суток, сезон и звучание.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помогают догадаться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читатель получает визуальные и «звуковые» подсказки: небо, лес, облака, капли дождя, луну. Яркие сравнения помогают представить образ, например, свет и круг, нити дождя, невидимый путник-ветер.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чаще всего спрятаны в загадке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и форма совпадают, ответ обычно находится быстрее: текст ведёт читателя по двум самым заметным «линиям».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Суммарно лидируют признаки, которые легко представить и проверить по тексту. Редкие признаки делают загадку точнее и интереснее, но требуют внимательности.
</a:t>
            </a:r>
            <a:endParaRPr lang="en-US" sz="768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схема (весовые значения для иллюстрации типичных школьных загадок, без привязки к точным подсчётам по одному сборнику)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нужны загадки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тренируют внимание к деталям и память: нужно удержать признаки и соотнести их с возможным ответом. Одновременно растёт словарный запас — появляются точные слова для наблюдений.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развивают умение сравнивать: один и тот же предмет можно описать через вид, действие, назначение или необычный признак. Так школьник учится читать «не только смысл, но и способ описания».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и в школе загадки поддерживают живое общение и помогают проверить, насколько внимательно слушают и читают. Для пятого класса это ещё и быстрая тренировка логики на коротком тексте.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ответ на загадку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рассуждения по тексту загадки и её признакам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105822"/>
            <a:ext cx="900000" cy="8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34590"/>
            <a:ext cx="9000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загадки: рифма, ритм и сравнение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ритм
</a:t>
            </a:r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загадки звучат легко и запоминаются благодаря рифме и чёткому ритму. Это помогает удерживать подсказки в памяти и быстрее заметить, где автор ведёт к ответу.
</a:t>
            </a:r>
            <a:endParaRPr lang="en-US" sz="915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 метафора
</a:t>
            </a:r>
            <a:pPr algn="l" indent="0" marL="0">
              <a:lnSpc>
                <a:spcPct val="100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предмет сравнивают с чем-то другим или передают через метафору. Так создаётся образ, который узнаётся по признакам: читатель понимает «кто/что это», а не «как называется». 
</a:t>
            </a:r>
            <a:endParaRPr lang="en-US" sz="853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делает загадку выразительной: предмет получает человеческие или живые черты, например «бежит», «смотрит», «светит» или «молчит». 
</a:t>
            </a:r>
            <a:endParaRPr lang="en-US" sz="906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554" y="1611696"/>
            <a:ext cx="4451248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 авторская загадка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два вида загадок по четырём признакам: автор, способ существования, язык и точность текста.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происхождении влияют на «стабильность» текста: народная загадка допускает варианты, авторская сохраняет конкретную художественную форму.
</a:t>
            </a:r>
            <a:endParaRPr lang="en-US" sz="787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фольклорных и литературных текстов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71" y="1425172"/>
            <a:ext cx="2335515" cy="33401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на уроке и во внеклассной работе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6520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использовать загадки в школьной 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заданиях загадки помогают повторять названия предметов, явлений природы, животных и школьных принадлежностей. Работу легко организовать с карточками: ученики читают, обсуждают признаки и дают ответ.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9495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загадки помогают учиться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активно применяют на уроках литературы и русского языка, а также во время викторин и квестов. Они подходят для разминки в начале занятия, проверки знаний и обсуждения в группах.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сложность загадок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 классе загадки чаще включают сразу несколько признаков и требуют объяснить, почему именно ответ подходит к каждой подсказке.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сложности связан не с «заговорами» автора, а с расширением словаря и опытом чтения: ученик начинает рассуждать по тексту, а не угадывать.
</a:t>
            </a:r>
            <a:endParaRPr lang="en-US" sz="878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шкала в учебно-методических целях (условные значения); точные проценты в открытых источниках для всех программ не фиксируются.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88387"/>
            <a:ext cx="720000" cy="57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720244"/>
            <a:ext cx="720000" cy="576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40471" y="3648243"/>
            <a:ext cx="54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некоторые загадки кажутся трудными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слова и смысл в контексте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Трудность часто возникает из‑за слов, которые встречаются редко, или из‑за намёка, который понятен только из контекста. Тогда важно читать всю загадку, а не выхватывать отдельные строки.
</a:t>
            </a:r>
            <a:endParaRPr lang="en-US" sz="858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сравнение и «перекличка»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загадке используется непривычное сравнение, из‑за которого кажется, будто ответ «не тот». Помогает отметить каждую подсказку и сопоставить её с возможными предметами по смыслу.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возможных ответов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признаков хватает на разные варианты, ученик начинает спорить с самим собой. Нужно проверить, какой ответ объясняет все детали одновременно, а какие варианты «теряют» одну подсказку.
</a:t>
            </a:r>
            <a:endParaRPr lang="en-US" sz="809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шутка, устаревшие слова и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усложняют загадки с скрытой шуткой, устаревшим словом или очень точным описанием. Ошибка появляется, когда внимание уходит на одну строку и остальные подсказки игнорируются.
</a:t>
            </a:r>
            <a:endParaRPr lang="en-US" sz="809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подсказки к ответу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рассуждать по загадке, чтобы не угадывать наугад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от запертой двери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сказке герой находит карту с тремя метками и слышит загадку от старой стены. Если разгадать её правильно, открывается скрытая ниша. Там лежит ключ, который ведёт дальше по пути испытаний и помогает не свернуть с дороги.
</a:t>
            </a:r>
            <a:endParaRPr lang="en-US" sz="1109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Тайная полка с «молчащей» книгой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истории мальчик ищет исчезнувшую книгу. В библиотеке ему задают загадку: предмет «хранит знания, но сам не говорит». Отгадка подсказывает, где искать, и превращает чтение в часть приключения: внимание и смекалка важнее силы.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Замок, который «узнаёт» время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Однажды герою нужно попасть в тайную комнату, но дверь открывается только по загадке. Там говорится про бег времени и порядок шагов стрелок. Когда ребёнок сопоставляет признаки, замок срабатывает, и персонаж проходит испытание, сохранив смелость и наблюдательность.
</a:t>
            </a:r>
            <a:endParaRPr lang="en-US" sz="945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в сказках и произведениях для детей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загадки встречаются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семьях и школе загадки поддерживают разговор и совместные игры, а в книгах чаще встречаются в сборниках фольклора и детских изданиях.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высокие значения для школы и семьи объясняются тем, что там загадки легко встроить в ежедневную коммуникацию и учебные занятия.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практики и распространённости форматов (качественные оценки; универсальной статистики по всем регионам нет).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сочинить собственную загадку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предмет или явление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Определите, что именно нужно «спрятать»: животное, школьную принадлежность, природное событие или вещь быта. От конкретного выбора зависит, какие признаки будут работать.
</a:t>
            </a:r>
            <a:endParaRPr lang="en-US" sz="995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2–3 ярких признака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Подумайте, что у предмета легко заметить: форма, действие, цвет, звук, назначение. Лучше выбрать несколько точных деталей, а не перечислять всё подряд.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Переведите признаки в образную форму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описание не прямым, а образным: используйте сравнение, намёк, вопрос или ритмичную фразу. Так загадка создаёт «подсказку-головоломку».
</a:t>
            </a:r>
            <a:endParaRPr lang="en-US" sz="1056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подходит ли ответ по всем строкам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Прочитайте загадку и попробуйте дать ответ без подсказок. Если разные варианты равноправны, уточните одну деталь, чтобы ответ находился по признакам, а не случайно.
</a:t>
            </a:r>
            <a:endParaRPr lang="en-US" sz="1056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8848" y="1611696"/>
            <a:ext cx="4033950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загадок и их признаки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один и тот же предмет можно описывать через разные скрытые признаки и художественные приёмы. Это помогает понять механику жанра.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работает, когда ответ можно «доказать» несколькими признаками: через форму, действие, назначение или звучание.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Учебно-методические примеры на основе распространённых схем загадок (обобщение, без привязки к конкретному сборнику).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40220"/>
            <a:ext cx="720000" cy="6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40220"/>
            <a:ext cx="720000" cy="64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18989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загадки школьника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и внимательное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тренируют замечать детали: форма, действие, звук, назначение. Ученик учится читать аккуратно и проверять, какие подсказки действительно относятся к ответу, а какие просто создают картинку.
</a:t>
            </a:r>
            <a:endParaRPr lang="en-US" sz="809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догадка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заставляет предполагать по значению слов: переносный смысл становится понятным, когда ученик сопоставляет образ и ответ. Это развивает уверенность в работе с художественной речью.
</a:t>
            </a:r>
            <a:endParaRPr lang="en-US" sz="809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работа с признаками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структуры и перечисления признаков помогают запоминать лексические элементы. Ученику важно удерживать подсказки и связывать их в единое объяснение, а не выбирать ответ «первый попавшийся».
</a:t>
            </a:r>
            <a:endParaRPr lang="en-US" sz="809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 самостоятельное рассуждение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задаче загадка приводит к мини-исследованию: почему данный предмет подходит именно так. Это поддерживает интерес к литературе и формирует навык рассуждать по тексту.
</a:t>
            </a:r>
            <a:endParaRPr lang="en-US" sz="809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— маленький урок смысла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объединяют фольклор, выразительный язык и мышление. Важно, что в 5 классе они учат искать скрытый смысл, замечать художественные приёмы и рассуждать по признакам, а не наугад.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2026-05-12T20:50:37Z</dcterms:created>
  <dcterms:modified xsi:type="dcterms:W3CDTF">2026-05-12T20:50:37Z</dcterms:modified>
</cp:coreProperties>
</file>