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место точек: окружность и круг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можно описать через свойство их точек.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геометрии
</a:t>
            </a:r>
            <a:endParaRPr lang="en-US" sz="2025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ГМТ помогает задавать фигуры точно, без догадок. По условию легко понять, где находится точка, а также строить окружности циркулем и проверять расстояния.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геометрическое место точек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7376" y="1379432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место точек — это все точки плоскости, для которых выполняется одно и то же условие. Именно оно объединяет их в одну фигуру.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21778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нужные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не удовлетворяет заданному условию, она не входит в геометрическое место. Поэтому важна точная проверка признака, а не только внешний вид рисунка.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16179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фигурой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свойство может задавать линию, границу или область. Так удобно описывать окружность, серединный перпендикуляр и биссектрису угла.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0474" y="1379428"/>
            <a:ext cx="180090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окружность и круг — самые наглядные примеры ГМТ. Они показывают, как геометрия связывает условие, расстояние и положение точки.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98013"/>
            <a:ext cx="891000" cy="71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окружности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неподвижная точка, от которой отсчитывают расстояние до каждой точки окружности. Именно она задаёт положение всей фигуры на плоскости.
</a:t>
            </a:r>
            <a:endParaRPr lang="en-US" sz="151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отрезок от центра до точки окружности и его длина. Все радиусы одной окружности равны, поэтому ими удобно пользоваться в построениях.
</a:t>
            </a:r>
            <a:endParaRPr lang="en-US" sz="1515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
</a:t>
            </a:r>
            <a:pPr algn="ctr" indent="0" marL="0">
              <a:lnSpc>
                <a:spcPct val="100000"/>
              </a:lnSpc>
              <a:buNone/>
            </a:pPr>
            <a:r>
              <a:rPr lang="en-US" sz="17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отрезок, проходящий через центр и соединяющий две точки окружности. Его длина в два раза больше радиуса.
</a:t>
            </a:r>
            <a:endParaRPr lang="en-US" sz="1709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отрезок, соединяющий две точки окружности. В отличие от диаметра, хорда не обязана проходить через центр и может иметь любую длину.
</a:t>
            </a:r>
            <a:endParaRPr lang="en-US" sz="151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и область: как не перепутать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похожа на тонкий обод колеса: видна именно граница, а не внутреннее пространство. Для неё говорят о длине, потому что она состоит из точек, расположенных на одинаковом расстоянии от центра.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напоминает тарелку или пиццу: он включает и границу, и всю внутреннюю часть. Для круга уже важна площадь, потому что рассматривается не линия, а целая заполненная область плоскости.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радиус влияет на длину окружности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 растёт прямо пропорционально радиусу: в 2 раза и в 3 раза соответственно.
</a:t>
            </a:r>
            <a:endParaRPr lang="en-US" sz="1765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L = 2πr; значения приведены для наглядности при r = 1, 2, 3.
</a:t>
            </a:r>
            <a:endParaRPr lang="en-US" sz="1309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увеличение радиуса сразу увеличивает длину окружности в той же пропорции.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 точек окружности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6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окружности находится от её центра на расстоянии, равном радиусу. Это и есть главный признак принадлежности точки границе фигуры.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2775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расстояние больше радиуса, точка находится вне круга. Такое сравнение помогает быстро определить положение точки без подробного чертежа.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41655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круга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расстояние от точки до центра меньше радиуса, точка лежит внутри круга. Она уже не принадлежит окружности, но остаётся в пределах фигуры.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окружность по радиусу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с помощью циркуля и линейки
</a:t>
            </a:r>
            <a:endParaRPr lang="en-US" sz="1793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3655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как ГМТ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484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точки плоскости находятся на расстоянии r от точки O, то они образуют одну фигуру. Это и есть окружность с центром O.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173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описание не зависит от рисунка или масштаба. Окружность можно задать через условие, а затем построить её или проверить любую точку на принадлежность.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8398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ГМТ показывает, что геометрия работает не только с изображениями, но и с правилами. Для окружности главным правилом становится равенство расстояния до центра.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круг: сравнение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близкие, но разные фигуры по их смыслу и измерениям.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описывает линию, а круг — заполненную часть плоскости. Радиус у них общий, но измеряемые величины разные.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вокруг нас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Обод колеса хорошо показывает, что такое окружность: видна только линия, ограничивающая форму. Все точки обода находятся на одинаковом расстоянии от центра, поэтому такой предмет удобно использовать как наглядный пример в классе и на улице.
</a:t>
            </a:r>
            <a:endParaRPr lang="en-US" sz="1336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на дороге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и монета напоминают круг: это не линия, а заполненная часть плоскости. У них есть граница, которую образует окружность, и внутренняя область, которую можно закрасить, измерить или сравнить с другой фигурой.
</a:t>
            </a:r>
            <a:endParaRPr lang="en-US" sz="1427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и монета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положение точки относительно круга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Измеряем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расстояние от точки до центра окружности. Именно оно позволяет сравнить положение точки с радиусом и не ошибиться.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Сравниваем с радиусом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расстояние совпадает с радиусом, точка лежит на границе. Если оно меньше радиуса, точка находится внутри круга.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Делаем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расстояние больше радиуса, точка оказывается вне круга. Так по одному измерению определяют положение любой точки на плоскости.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 и площадь круга при росте радиуса
</a:t>
            </a:r>
            <a:endParaRPr lang="en-US" sz="2327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радиуса длина удваивается и утраивается вместе с ним, а площадь растёт гораздо быстрее: в 4 и 9 раз.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формулы: длина окружности C = 2πr, площадь круга S = πr².
</a:t>
            </a:r>
            <a:endParaRPr lang="en-US" sz="1484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длина зависит от радиуса линейно, а площадь растёт заметно быстрее из-за квадрата в формуле.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радиуса составляет диаметр.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класса.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быстро сравнивать отрезки в окружности: диаметр всегда можно выразить через радиус и проверить, длиннее ли другая хорда.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положение точки относительно круга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сравнении расстояния от точки до центра с радиусом.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088" y="1230400"/>
            <a:ext cx="3786475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радиус задают окружность, а диаметр и хорда описывают её отрезки. Круг включает не только границу, но и внутреннюю область.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сравним главные понятия, чтобы не путать их в построениях и при решении задач.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21" y="1441511"/>
            <a:ext cx="525900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1100" y="1441586"/>
            <a:ext cx="525900" cy="52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9846" y="1441586"/>
            <a:ext cx="460162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примеры геометрического места точек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этой прямой равноудалены от концов отрезка. Поэтому она задаётся не рисунком, а свойством расстояний, как и окружность в своей задаче.
</a:t>
            </a:r>
            <a:endParaRPr lang="en-US" sz="1767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биссектрисы одинаково удалена от сторон угла. Это делает её ещё одним примером геометрического места точек, удобным для построений.
</a:t>
            </a:r>
            <a:endParaRPr lang="en-US" sz="1767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как 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ГМТ помогает искать не только круглые фигуры, но и линии, определяемые равенством расстояний. Такой подход делает геометрию точнее и понятнее.
</a:t>
            </a:r>
            <a:endParaRPr lang="en-US" sz="173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длина и площадь при увеличении радиуса
</a:t>
            </a:r>
            <a:endParaRPr lang="en-US" sz="2231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реагирует на изменение радиуса значительно сильнее длины окружности, потому что зависит от квадрата радиуса.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C = 2πr и S = πr²; значения для сравнения: r, 2r, 3r.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 разные темпы роста: длина увеличивается равномерно, а площадь ускоряется сильнее всего при больших радиусах.
</a:t>
            </a:r>
            <a:endParaRPr lang="en-US" sz="1556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окружность и круг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принимают за всю фигуру, хотя это только граница. Круг включает и внутреннюю область, поэтому при ответе важно сначала назвать верный объект.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называют хорду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всякая хорда является диаметром. Диаметром становится только та хорда, которая проходит через центр, поэтому одно лишь соединение двух точек недостаточно.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сравнении расстояний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проверке положения точки нужно учитывать три случая: меньше, равно и больше радиуса. Если перепутать их, вывод о принадлежности точке будет неверным.
</a:t>
            </a:r>
            <a:endParaRPr lang="en-US" sz="1496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границу и внутренность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внутри круга не лежит на окружности. Для правильного ответа всегда сравнивают расстояние до центра с радиусом, а не делают вывод по рисунку.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место точек позволяет описывать фигуры через их свойства. Окружность задаётся равным расстоянием до центра, а круг объединяет границу и внутреннюю область.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2026-05-29T02:07:43Z</dcterms:created>
  <dcterms:modified xsi:type="dcterms:W3CDTF">2026-05-29T02:07:43Z</dcterms:modified>
</cp:coreProperties>
</file>