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«Выстрел» — повесть о чести, обиде, мести и важном умении остановиться.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«Выстрел»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повесть и в какое время она появилась
</a:t>
            </a:r>
            <a:endParaRPr lang="en-US" sz="2517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написал «Выстрел» в 1830 году, а напечатали повесть в 1831-м. Произведение входит в цикл из пяти повестей, созданных от имени вымышленного Ивана Петровича Белкина. События связаны с жизнью офицеров начала XIX века, где дуэль защищала честь.
</a:t>
            </a:r>
            <a:endParaRPr lang="en-US" sz="1222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рассказывается в повести
</a:t>
            </a:r>
            <a:endParaRPr lang="en-US" sz="289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знакомится с Сильвио — бывшим офицером. Он производит впечатление странного и мрачного человека, а о причинах его поведения читатель узнаёт постепенно.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дуэль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история давней обиды. В повести читатель видит первый дуэльный эпизод и понимает, почему Сильвио хранит пережитое так долго.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 имении графа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неожиданная встреча в имении графа. Второй выстрел оказывается не тем, чего ждут: финал заставляет иначе оценить поступок Сильвио.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дуэлями проходит большой промежуток времени. Сильвио живёт воспоминанием, и из-за этого напряжение в повествовании только усиливается.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44629"/>
            <a:ext cx="3709500" cy="13692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как думает о чести и достоинстве — именно это и меняет судьбу героев.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понимании чести: у Сильвио она связана с памятью и выдержкой, у графа — с гордостью и страхом, у рассказчика — с наблюдением и выводами.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характеристики героев в повести «Выстрел».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истории: военный городок и офицеры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Офицерский быт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в маленьком военном городке. Офицеры свободное время проводят за разговорами, картами и спорами, и среди этой привычной суеты появляется Сильвио.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Меткость Сильвио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Сильвио выделяется среди товарищей тем, что стреляет необыкновенно точно. Но его молчание и замкнутость делают его не просто участником событий, а загадкой для окружающих.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 поведении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прошлое героя не раскрыто, читатель видит мрачного человека и чувствует напряжение. Ореол тайны заставляет думать: почему он так держится и чего ждёт?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чести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офицеров постоянно звучит тема достоинства. Именно на этом фоне становится особенно заметно, что для Сильвио честь — не слова, а личная, болезненно пережитая история.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повести по основным событиям
</a:t>
            </a:r>
            <a:endParaRPr lang="en-US" sz="233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эпизодов: от знакомства до финального выстрела.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«Выстреле» дуэль — не только спор из-за оружия, но проверка внутренней силы. Сильвио сдерживает себя: он не торопится, чтобы удержать преимущество и выбрать момент, который заставит понять серьёзность.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сначала действует слишком уверенно и как будто забывает, что старые обиды не исчезают. Его самоуверенность постепенно сменяется внутренним напряжением, ведь Сильвио умеет ждать и не прощает быстро.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характеров видно в ожидании и в поведении перед выстрелом. Сильвио управляет обстоятельствами, а графу приходится вспоминать прошлое и сталкиваться со страхом, который он раньше не учитывал.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как проверка характера
</a:t>
            </a:r>
            <a:endParaRPr lang="en-US" sz="298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Сильвио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и молчаливый
</a:t>
            </a:r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Сильвио беден и живёт уединённо. Он говорит мало, и из-за этого его присутствие ощущается почти молчащим напряжением. Его спокойствие не похоже на дружелюбие: оно напоминает выдержку человека, привыкшего терпеть и ждать.
</a:t>
            </a:r>
            <a:endParaRPr lang="en-US" sz="152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выдержки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облике соединяются сила и жёсткость: кажется, что он контролирует каждое движение. Опыт стрелка заметен не в бахвальстве, а в точности и умении владеть собой. Поэтому Сильвио выглядит собранным даже тогда, когда вокруг ждут ответа.
</a:t>
            </a:r>
            <a:endParaRPr lang="en-US" sz="149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Самолюбие и напряжение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гордость Сильвио проявляется в том, как он реагирует на прошлое. Лицо и поза обычно строгие, а выражение — настороженное. Так образ героя поддерживает тему чести, которая не отпускает и требует последнего решения.
</a:t>
            </a:r>
            <a:endParaRPr lang="en-US" sz="15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важным признакам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Сильвио и граф по-разному переживают обиду: один умеет ждать, другой сначала верит в свою правоту и уверен в себе.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черты объясняют разный исход: терпение Сильвио ведёт к контролю ситуации, а уверенность графа сталкивается со страхом прошлого.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«Выстрел» А. С. Пушкина (характеристики героев в сценах и поступках).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Сильвио не спешит с выстрелом: ему важно не просто отомстить, а восстановить уязвлённое самолюбие. Он хочет, чтобы граф почувствовал, что власть над ситуацией у него.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выбирает удобное время намеренно. Такой расчёт показывает, что Сильвио уверен в себе, но действует холодно, чтобы ударить не в момент удачи, а в момент слабости.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его поступок неоднозначен: в нём есть сила характера — выдержка и контроль, но есть и опасная жестокость. Месть превращается в испытание другого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сути, Сильвио ставит графа перед выбором и заставляет отвечать за старую обиду. Поэтому пауза перед выстрелом становится частью наказания и итогового урока.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Сильвио не стреляет сразу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лет Сильвио приезжает к графу: тот женат и счастлив. Старую ссору он завершает неожиданно — выстрел направлен не на человека, а на портрет.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дуэли Сильвио меняет цель и стреляет в портрет, останавливая смертельную месть.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повести А. С. Пушкина «Выстрел» (в ней описаны две дуэли).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59155"/>
            <a:ext cx="4231200" cy="26693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раскрываются через то, как герои реагируют на обиду, что делают с гордостью и как долгий «хвост» прошлого отражается на выборе.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показывает: внешняя победа не гарантирует счастья — решающим становится то, что человек делает в момент выбора.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содержанию повести «Выстрел».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 в повести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— 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участвует в дуэли и не управляет событиями, но постоянно сопровождает героя взглядом. Благодаря этому читатель понимает атмосферу офицерского мира и видит Сильвио со стороны.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восхищение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рассказчик замечает в Сильвио силу, умение и необычную манеру держаться. Его заинтересованность делает образ героя привлекательным и даже интригующим для читателя.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Переоценка поступков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рассказчик по-новому воспринимает Сильвио: становится ясно, что за спокойствием прячется одержимость местью. Так взгляд рассказчика помогает понять нравственный смысл финала.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кратко, точно и ясно: читатель быстро понимает, кто перед ним и что происходит. Фразы не перегружены, поэтому напряжение дуэльного сюжета ощущается сильнее.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есть живой разговор, небольшие, но выразительные описания и лёгкая ирония. Повествование не только объясняет, но и помогает почувствовать характеры героев через мелочи.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делают историю убедительной: офицерский городок, карты, пистолеты, имение, портрет на стене. Они поддерживают реалистичность и помогают воображению легко «увидеть» сцену.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умеет усиливать смысл паузой: после завязки следует ожидание, и читатель начинает замечать скрытые мотивы. Так язык служит не украшением, а раскрытию внутреннего конфликта.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Пушкина
</a:t>
            </a:r>
            <a:endParaRPr lang="en-US" sz="3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повесть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ведёт читателя от знакомства с героем к долгому ожиданию, а затем — к резкой смене смысла выстрела в финальной сцене.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росту «напряжения» видно, что Пушкин усиливает не только события, но и внутренний конфликт: герой долго выбирает, а читатель постепенно раскрывает причину его поведения.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структуре повести «Выстрел» (экспозиция — завязка — пауза — развязка); значения условные для визуализации).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«выстрел» — это не просто оружие. Он становится моментом выбора: право ответить и момент выстрела показывают, как герои управляют обидой и гордостью.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выстрел связан с правом на ответ после оскорбления, поэтому он выглядит как восстановление чести. Однако дальше читатель понимает: это лишь начало истории, в которой важнее тянется время.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выстрел направлен в портрет. Тем самым Сильвио отказывается от убийства в последний миг: смысл «выстрела» меняется от мести к остановке и прощанию с прошлым.
</a:t>
            </a:r>
            <a:endParaRPr lang="en-US" sz="1185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выстрела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Россия в начале XIX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Гарнизон и карточные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военном городке офицеры проводят свободное время в беседах, играх и спорах. Внешне это выглядит буднично, но за словами постоянно слышится тема чести. Именно поэтому дуэль кажется привычной угрозой, а не случайностью.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Мундир как «маска»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привычные атрибуты — мундир, сабля, строгая поза — помогают понять мир, где внешний вид важен и многое решает правило. Но Пушкин показывает: за спокойной манерой может скрываться сильное внутреннее чувство. Так создаётся контраст между видимостью и правдой.
</a:t>
            </a:r>
            <a:endParaRPr lang="en-US" sz="111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Имение и портрет на стене
</a:t>
            </a:r>
            <a:pPr algn="l" indent="0" marL="0">
              <a:lnSpc>
                <a:spcPct val="100000"/>
              </a:lnSpc>
              <a:buNone/>
            </a:pPr>
            <a:r>
              <a:rPr lang="en-US" sz="6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действие переносится в имение, где уже нет шума городка. Атмосфера тишины делает поступок героя особенно заметным. Портрет на стене превращает сцену в разговор о прошлом: выстрел становится ответом не живому врагу, а самому времени.
</a:t>
            </a:r>
            <a:endParaRPr lang="en-US" sz="11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повесть интересной для шестиклассников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Сильвио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встречает загадочного героя и видит необычную манеру поведения: он молчалив, собран и кажется сильным. Возникает вопрос: почему он так держится?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обида и первая дуэль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раскрывается причина напряжения: была ссора и оскорбление, после чего началась дуэль. Становится ясно, что честь здесь — не слова, а действие.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дуэлями проходит много времени. Поступки Сильвио объясняются всё глубже, и тайна перестаёт быть просто «загадкой» — она превращается в ожидание финального выбора.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выстрел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 имении удивляет: месть оказывается не прямым убийством. Сильвио меняет цель выстрела, и читатель понимает, что нравственный выбор важнее победы.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героев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мотивов и решений по сюжету повести «Выстрел».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так важен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«Выстрел» Пушкин показывает влияние обиды, гордости и памяти на поступки человека. Конфликт строится вокруг чести и мести, а финал оставляет вопрос: что сильнее — наказание или умение остановиться?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2026-05-15T03:42:35Z</dcterms:created>
  <dcterms:modified xsi:type="dcterms:W3CDTF">2026-05-15T03:42:35Z</dcterms:modified>
</cp:coreProperties>
</file>