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эволюции: ключевые темы и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эволюционной теории, её механизмы и значение в биологии.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об изменчивости живых организмов сформировались на рубеже XVIII—XIX веков как альтернатива представлениям о неизменности видов, что подготовило почву для новой научной парадигмы.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теории эволюции: исторический взгляд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Ламарк предложил, что признаки, приобретённые в жизни, могут наследоваться потомками, приводя к постепенным изменениям видов.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теории эволюции: вклад Ламарка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описал механизм передачи приобретённых характеристик, например, удлинение шеи у жирафа вследствие постоянного напряжения.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теория Ламарка позже была опровергнута, её идеи стали важным этапом формирования эволюционной мысли XIX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«Происхождение видов» — революция в биологии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Опубликованная в 1859 году, книга Дарвина положила начало современной теории эволюции, предложив естественный отбор как главный механизм изменений у организмов.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на Галапагосских островах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изучал разнообразие вьюрков с разными формами клюва, которые адаптированы к специфическим экологическим нишам на островах.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как движущая сила эволюции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изменчивости и воздействия среды позволил Дарвину сформулировать идею, что природа отбирает наиболее приспособленных к условиям существования.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и теория естественного отбора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обеспечивает разнообразие признаков среди особей внутри популяции, что необходимо для эволюционных изменений.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дарвинизма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существование возникает из-за ограниченности ресурсов, что приводит к выживанию наиболее приспособленных форм.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сохраняет и усиливает полезные признаки, способствуя адаптации организмов к окружающей среде.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клюва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клюва у разных видов вьюрков на островах адаптированы к различным источникам пищи: жесткие клювы для семян, тонкие — для насекомых и цветов.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географической изоляции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изоляция способствует формированию уникальных форм, поскольку популяции в условиях ограниченного перемешивания генов развиваются самостоятельно.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лаборатория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острова предоставляют учёным возможность наблюдать в реальном времени процессы видообразования и естественного отбора.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вьюрки как доказательство эволюции
</a:t>
            </a:r>
            <a:endParaRPr lang="en-US" sz="27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— процесс, при котором особи с адаптивными признаками имеют больше шансов выжить и оставить потомство.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естественного отбора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формирование устойчивости бактерий к антибиотикам вследствие отбора бактерий, способных выживать при применении лекарств.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естественный отбор увеличивает частоту полезных признаков в популяции, улучшая её приспособленность.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случайные изменения в ДНК, которые могут возникать под воздействием внешних или внутренних факторов и служат источником генетической изменчивости.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их значение для эволюции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приводят к появлению новых аллелей, что обогащает генетический фонд популяции и создает сырье для отбора.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мутации закрепляются естественным отбором, тогда как вредные удаляются, что поддерживает адаптивный потенциал 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— свидетельства общего происхождения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конечностей млекопитающих, птиц и рептилий имеет сходные структуры, отражающие их эволюционное родство и общих предков.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Рудиментарные органы как следы эволюции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Аппендикс у человека и тазовые кости у китов представляют остатки органов, утративших первоначальную функцию у современных видов.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органы — независимое приспособление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бабочек и птиц функционально схожи, но имеют разное происхождение, что является примером конвергентной эволюции.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доказательства эволюции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находки демонстрируют последовательное развитие организмов и наличие переходных форм, таких как археоптерикс и ихтиостега.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фактические доказательства эволюции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показывает высокое сходство генетического материала у разных видов, например, человека и шимпанзе — более 98%.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Рудиментарные органы и сходства в эмбриональном развитии разных организмов подтверждают общее происхождение живых форм.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индустриализации на окрас пядениц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индустриальной революции деревья в Англии покрылись слоем сажи, что сделало светлых берёзовых пядениц заметными на коре. Постепенно увеличилась популяция тёмных форм, лучше маскирующихся в изменённой среде.
</a:t>
            </a:r>
            <a:endParaRPr lang="en-US" sz="1214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в 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тёмных форм берёзовой пяденицы связано с выживанием особей, более приспособленных к загрязнённым деревьям. Этот процесс стал одним из первых наблюдаемых примеров естественного отбора в природе.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адаптация к изменённой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распространённости окрасок пяденицы произошло всего за несколько десятилетий, что демонстрирует, как быстро популяции могут реагировать на изменения окружающей среды через эволюционные механизмы.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пример: берёзовая пяденица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у бабочек служит эффективным средством защиты, позволяя им сливаться с окружающей средой и избегать хищников, что значительно повышает их шансы на выживание.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как результат эволюции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Копательные конечности крота идеально приспособлены для подземного образа жизни, обеспечивая быстрое и эффективное рытьё ходов в плотной почве.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Ядовитость некоторых змей выполняет функции как защиты, так и нападения, что обеспечивает преимущество в борьбе за пищу и безопасность.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смена окраски у полярной лисицы и зайца-беляка позволяет им маскироваться в зависимости от времени года, обеспечивая защиту от хищников зимой и летом.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разделяет популяции, способствуя накоплению генетических различий, что в итоге может привести к возникновению новых видов.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видообразования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между близкородственными видами, особенно распространённая у растений, способствует появлению новых генетических комбинаций и иногда новых форм.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Симпатрическое видообразование происходит без географических барьеров, зачастую из-за появления репродуктивных изоляций или экологических различий внутри одной среды.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Полиплоидия, увеличение числа хромосом, является важным механизмом видообразования у растений, позволяя быстро создавать новые виды с уникальными свойствами.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австралопитеков и первые шаги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— одни из первых предков человека, жившие около 3–4 миллионов лет назад. Они характеризовались прямохождением и некоторыми признаками, приближающими их к роду Homo.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инструментов и интеллектуальные способности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и Homo erectus впервые стали применять разнообразные орудия труда, что свидетельствует о росте интеллектуальных возможностей и адаптации к новым условиям жизни.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— Homo sapiens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обладает крупным мозгом (до 1400 см³), развитыми речевыми навыками и абстрактным мышлением, что позволило формировать сложные общества и культуру.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839926"/>
            <a:ext cx="4037700" cy="22147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форм естественного отбора иллюстрирует их влияние на генетическое разнообразие и адаптацию в популяциях.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формы отбора способствуют разнообразию и приспособленности, формируя эволюционные пути популяций.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исследования в эволюционной биологии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естественного отбора: сравнение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выражается в случайных изменениях частот аллелей, особенно заметных в малых популяциях, что может привести к значительным генетическим сдвигам.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в эволюции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 происходит, когда новая популяция возникает из ограниченного числа особей, отражая лишь часть генетического разнообразия исходной группы.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бутылочного горлышка связан с резким сокращением численности, вызывающим потерю разнообразия и снижением адаптационного потенциала популяции.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возникают случайно, обеспечивая генетическое разнообразие, необходимое для эволюционных изменений и адаптации.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 и направленность в эволюции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направлен на сохранение и усиление полезных признаков, повышая приспособленность организмов к среде.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эволюции отсутствует заранее заданная цель — изменения обусловлены взаимодействием случайности и воздействия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синтез объединяет открытия генетики и эволюции, объясняя механизмы изменчивости и отбора на уровне генов и популяций.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эволюционная теория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теории учитываются мутации, генетический дрейф, изоляция и разные формы отбора как комплексные факторы эволюционного процесса.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занимает понятие биологических видов и изучение влияния миграций и изоляций на генетическую структуру.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применения включают селекцию культурных растений с использованием мутаций и скрещиваний для повышения продуктивности.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 помогает понять механизмы биологического разнообразия и динамику экосистем на планете.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теории эволюции для науки и общества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и селекция растений и животных основаны на принципах эволюции и генетической изменчивости.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объясняет процессы устойчивости патогенов и служит основой для разработки новых лекарств и антибиотиков.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Познания эволюции содействуют сохранению биоразнообразия и рациональному природопользованию в условиях современных экологических вызовов.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значение теории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 служит краеугольным камнем биологии, объединяя знания о жизни и её развитии, формируя научное мировоззрение и отвечая на вызовы современности.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2026-05-10T05:45:40Z</dcterms:created>
  <dcterms:modified xsi:type="dcterms:W3CDTF">2026-05-10T05:45:40Z</dcterms:modified>
</cp:coreProperties>
</file>