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I. Знакомство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Дружелюбное знакомство, простые правила, первые шаги к командной работе.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блок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блоке мы шаг за шагом учимся знакомиться, говорить о себе, понимать роли в работе и поддерживать вежливый разговор. В итоге группа получает спокойный старт и готовность работать вместе.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мы знакомимся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509774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спокойнее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помогает быстрее почувствовать себя частью класса: становится легче отвечать, задавать вопросы и работать рядом с другими. Когда всем понятно, что делать, напряжение заметно снижается.
</a:t>
            </a:r>
            <a:endParaRPr lang="en-US" sz="1089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557263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правила общения защищают от неловкости и ошибок. Если каждый знает, как слушать, как говорить и как ждать своей очереди, разговор проходит ровно и без лишних пауз.
</a:t>
            </a:r>
            <a:endParaRPr lang="en-US" sz="1089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04746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 мне?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вопрос в конце помогает каждому подумать, что именно делает его уверенным в группе. Это хороший старт для разговора и первый шаг к доверию между участниками.
</a:t>
            </a:r>
            <a:endParaRPr lang="en-US" sz="10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работают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796869" y="1343400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внимательно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слушаем собеседника до конца и не перебиваем. Так ответ звучит понятнее, а человек чувствует, что его мнение действительно важно для группы.
</a:t>
            </a:r>
            <a:endParaRPr lang="en-US" sz="843" dirty="0"/>
          </a:p>
        </p:txBody>
      </p:sp>
      <p:sp>
        <p:nvSpPr>
          <p:cNvPr id="13" name="Text 3"/>
          <p:cNvSpPr txBox="1"/>
          <p:nvPr/>
        </p:nvSpPr>
        <p:spPr>
          <a:xfrm>
            <a:off x="796869" y="197982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насмешек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смеёмся над ошибками и не комментируем их резко. В такой атмосфере легче говорить даже тем, кто обычно сомневается в себе.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796869" y="2616236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одному
</a:t>
            </a:r>
            <a:pPr algn="l" indent="0" marL="0">
              <a:lnSpc>
                <a:spcPct val="115000"/>
              </a:lnSpc>
              <a:buNone/>
            </a:pPr>
            <a:r>
              <a:rPr lang="en-US" sz="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по одному, чтобы не мешать друг другу и не терять смысл разговора. Очередность делает общение спокойным и понятным для всех участников.
</a:t>
            </a:r>
            <a:endParaRPr lang="en-US" sz="848" dirty="0"/>
          </a:p>
        </p:txBody>
      </p:sp>
      <p:sp>
        <p:nvSpPr>
          <p:cNvPr id="15" name="Text 5"/>
          <p:cNvSpPr txBox="1"/>
          <p:nvPr/>
        </p:nvSpPr>
        <p:spPr>
          <a:xfrm>
            <a:off x="796869" y="3252642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Даем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Уважаем личные границы: не торопим, не давим и даём время подумать. Если кто-то молчит, это нормально — можно подождать и предложить помощь позже.
</a:t>
            </a:r>
            <a:endParaRPr lang="en-US" sz="843" dirty="0"/>
          </a:p>
        </p:txBody>
      </p:sp>
      <p:sp>
        <p:nvSpPr>
          <p:cNvPr id="16" name="Text 6"/>
          <p:cNvSpPr txBox="1"/>
          <p:nvPr/>
        </p:nvSpPr>
        <p:spPr>
          <a:xfrm>
            <a:off x="796869" y="3865965"/>
            <a:ext cx="3983100" cy="5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Поддерживаем общий ритм класса: короткие реплики, доброжелательный тон и уважение к каждому. Именно это создаёт доверие и помогает группе работать увереннее.
</a:t>
            </a:r>
            <a:endParaRPr lang="en-US" sz="84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за 7 минут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64150" y="1409951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называет имя, одно любимое дело и одно ожидание от блока. Такой формат короткий и понятный, поэтому в разговор включаются даже те, кто обычно говорит тихо.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267081" y="1409925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 паре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участники объединяются в пары и находят одну общую черту: интерес, привычку или любимое занятие. Это помогает быстрее запомнить друг друга и увидеть похожие стороны.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970001" y="1409938"/>
            <a:ext cx="2609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Мини-активность занимает всего несколько минут, но сразу создаёт ощущение участия. Ребёнок не просто слушает, а становится частью разговора с первого шага.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знакомство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шага 2 показывает короткий круг, вопросы, ответы и общий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665" y="1353524"/>
            <a:ext cx="240975" cy="275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193607"/>
            <a:ext cx="261000" cy="26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40967"/>
            <a:ext cx="261000" cy="23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59342"/>
            <a:ext cx="261000" cy="261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представления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 зовут…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фраза помогает начать разговор без напряжения: человек сразу понимает, как представиться и с чего продолжить ответ. Она подходит для первого круга и для работы в паре.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нравится…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формула быстро открывает интересы и делает беседу живой. Можно назвать хобби, любимый предмет, занятие после школы или то, что нравится больше всего.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умею…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показывает сильную сторону без длинного рассказа. Участник может назвать навык, школьное дело, помощь дома или то, что хорошо получается именно у него.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тебе интересно?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этого типа легко задавать и легко понимать. Они поддерживают диалог, потому что звучат просто, доброжелательно и помогают узнать другого человека немного лучше.
</a:t>
            </a:r>
            <a:endParaRPr lang="en-US" sz="7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включить всех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паре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парных ответов: так ребёнку проще сказать одну короткую фразу, а не выступать перед всем классом сразу. Пара добавляет уверенности и снижает волнение.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Карточки-подсказки помогают выбрать ответ без долгого поиска слов. На них можно заранее показать варианты, чтобы ученик быстрее сориентировался и не боялся ошибиться.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двумя вариантами ответа делают задачу легче: можно выбрать смайл, слово или короткое действие. Такой формат подходит тем, кто пока говорит очень осторожно.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вход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Жест, одно слово или короткий ответ тоже считаются участием. Когда задание маленькое и понятное, включиться может каждый, а класс сохраняет спокойный темп работы.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 что отвечает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роли в работе и то, как они помогают друг другу в ходе знакомства.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ролей и функций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говорит коротко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 отвечает кратко и по делу: называет себя, делится одной мыслью и слушает других. Такая роль помогает чувствовать себя уверенно и постепенно включаться в общий разговор.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Ведущий начинает круг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Ведущий открывает круг, задаёт первый вопрос и помогает группе держать общий темп. Его задача — сделать старт понятным, коротким и спокойным, чтобы никто не терялся.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и 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раздаёт карточки, следит за очередностью и напоминает о нужных шагах. Группа слушает, откликается и поддерживает ответы, чтобы работа шла без пауз и лишней суеты.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 зачем это нужно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проектом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 показывает, зачем знакомство нужно не само по себе, а для дальнейшей общей работы. Впереди обсуждения, парные задания и небольшие командные решения, где важно быстро понимать друг друга.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участники уже знают имена и базовые правила, им проще включаться в задания без лишнего напряжения. Это экономит время, уменьшает неловкость и делает первые совместные действия более уверенными.
</a:t>
            </a:r>
            <a:endParaRPr lang="en-US" sz="1010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виден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блока заметен по простым признакам: каждый может назвать себя, ориентируется в договорённостях и не теряется в паре или группе. Значит, класс готов двигаться дальше.
</a:t>
            </a:r>
            <a:endParaRPr lang="en-US" sz="10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получилось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помогают быстро понять, насколько группа готова к следующему шагу: они показывают и личное участие, и умение работать вместе.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участник уверенно называет себя, спрашивает и уважительно слушает других, блок можно считать освоенным на базовом уровне.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блока «Знакомство»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Ожидания и интересы группы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Выбор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выбирает 1–2 интереса: знакомство, игра, обсуждение или творчество. Это помогает увидеть, что важно именно этой группе.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Общие ожидания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собираются вместе, после чего появляются общие темы. Так становится понятно, что объединяет участников и на что стоит опираться.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Фокус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доске остаются 2–3 главных ожидания группы. Они становятся видимым ориентиром для всей дальнейшей работы в блоке.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48019"/>
            <a:ext cx="244200" cy="24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96324" y="1341119"/>
            <a:ext cx="19350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70974" y="3105251"/>
            <a:ext cx="244200" cy="244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общения в группе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14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Переспросить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«повторите, пожалуйста» помогает уточнить непонятное без смущения. Она показывает внимание к собеседнику и поддерживает спокойный темп разговора в группе.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Предложить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«У меня есть идея» — удобный способ включиться в обсуждение. Такая фраза помогает говорить по делу и не бояться предлагать свой вариант.
</a:t>
            </a:r>
            <a:endParaRPr lang="en-US" sz="800" dirty="0"/>
          </a:p>
        </p:txBody>
      </p:sp>
      <p:sp>
        <p:nvSpPr>
          <p:cNvPr id="16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Позвать к сотрудничеству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«Давай вместе» сразу задаёт дружелюбный тон. Эта короткая реплика помогает перейти от отдельных ответов к совместному действию без лишних объяснений.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собеседника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«Спасибо, это помогло» показывает уважение к ответу партнёра. Такие слова делают общение теплее и помогают каждому чувствовать, что его услышали.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вежливого диалога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помогает проверить, насколько диалог получился вежливым, понятным и удобным для обоих участников.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четыре пункта соблюдаются, разговор становится спокойным и продуктивным, а участники чувствуют себя увереннее.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 общения в блоке «Знакомство»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Сценка для практики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реплика
</a:t>
            </a:r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сценке двое участников встречаются в паре: один здоровается, называет себя и задаёт простой вопрос. Второй отвечает и добавляет короткую фразу поддержки, после чего роли меняются. Получается короткий, понятный и безопасный диалог.
</a:t>
            </a:r>
            <a:endParaRPr lang="en-US" sz="991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ролей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части сценки участники пробуют повторить тот же порядок без подсказки: приветствие, вопрос, ответ, поддержка. Так видно, как работают правила общения в реальной ситуации и что уже получается уверенно.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получилось и что улучшить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509774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выходит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стоит отметить, что получилось легко: назвать себя, задать вопрос или внимательно выслушать ответ. Это помогает увидеть сильные стороны и не застревать только на ошибках.
</a:t>
            </a:r>
            <a:endParaRPr lang="en-US" sz="1089" dirty="0"/>
          </a:p>
        </p:txBody>
      </p:sp>
      <p:sp>
        <p:nvSpPr>
          <p:cNvPr id="11" name="Text 3"/>
          <p:cNvSpPr txBox="1"/>
          <p:nvPr/>
        </p:nvSpPr>
        <p:spPr>
          <a:xfrm>
            <a:off x="564100" y="2557263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нужна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группа обсуждает, где нужна помощь: не хватило слов, было сложно начать разговор или ответить уверенно. Такой разбор делает следующий пробный шаг спокойнее и точнее.
</a:t>
            </a:r>
            <a:endParaRPr lang="en-US" sz="1089" dirty="0"/>
          </a:p>
        </p:txBody>
      </p:sp>
      <p:sp>
        <p:nvSpPr>
          <p:cNvPr id="12" name="Text 4"/>
          <p:cNvSpPr txBox="1"/>
          <p:nvPr/>
        </p:nvSpPr>
        <p:spPr>
          <a:xfrm>
            <a:off x="564100" y="3604746"/>
            <a:ext cx="3606600" cy="8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 собой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каждый выбирает одну фразу, которую хочет использовать в следующий раз. Это превращает рефлексию в конкретное действие и помогает закрепить удачный опыт.
</a:t>
            </a:r>
            <a:endParaRPr lang="en-US" sz="108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повторение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706960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знакомства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 познакомились и сделали первый шаг к доверию. Это помогло снять напряжение и начать работать в более спокойной атмосфере.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7507" y="1711330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Общие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разобрали правила общения, чтобы всем было безопасно и понятно. Общие договорённости сделали взаимодействие ровнее и предсказуемее.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90907" y="1694393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Роли в работе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распределили роли и поняли, кто за что отвечает. Благодаря этому работа в паре и группе стала организованнее.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404310" y="1694381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Ожидания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обсудили ожидания группы и выбрали главное. Видимый фокус помогает не терять цель и двигаться в одном направлении.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7017724" y="1694368"/>
            <a:ext cx="15621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Пробуем на деле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Завершили блок практикой и короткой проверкой себя. Это показало, что правила можно применять сразу, а не только обсуждать.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1688" y="1467950"/>
            <a:ext cx="5480623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участника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помогает быстро вспомнить основные действия перед новым заданием и использовать их в любой парной или групповой работе.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держать эти пять шагов в памяти, участнику проще включаться в работу, а группе — сохранять порядок и уважительный тон.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участника блока «Знакомство»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I завершён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завершён: участники умеют знакомиться, задавать вопросы и поддерживать друг друга. Теперь у группы есть общий язык, понятные роли и первый опыт спокойной совместной работы.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2026-07-25T20:16:37Z</dcterms:created>
  <dcterms:modified xsi:type="dcterms:W3CDTF">2026-07-25T20:16:37Z</dcterms:modified>
</cp:coreProperties>
</file>