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темы: как на Дону устанавливалась советская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становления советской власти на Дону в 1917–1920 годах, ключевые события и последствия.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область в 1917 году: социально-экономический профиль и особенности казачества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был важным центром промышленности и транспорта с преимущественно казачьим населением, где политическая ситуация обострилась после Октябрьской революции в Петрограде.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разногласия на Дону в 1917–1918 годах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и рабочие склонялись к большевистским лозунгам о мире и земле, испытывая потребность в социальном изменении.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выступали за автономию и сохранение традиционных прав, особенно старшее поколение, обеспокоенное потерей привилегий.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возник даже внутри казачества: молодежь поддерживала реформы, а старейшины сопротивлялись переменам, усиливая внутренние противоречия.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008894"/>
            <a:ext cx="4894200" cy="2684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политические силы Дона: цели и поддержка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политические движения, их цели и социальную базу на Дону в период революции.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разделилось между стремлением к изменениям и желанием сохранить традиции.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документы Донской области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в Новочеркасске: штаб казаков под атакой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1917 года в Новочеркасске произошли ожесточённые боестолкновения между казаками, поддерживавшими автономию, и Красной гвардией. События сопровождались массовыми арестами и разрушениями.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в Ростове-на-Дону: рабочие против старого режима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индустриальном Ростове бойцы Красной гвардии вступили в жестокие бои с казаками и солдатами, сопротивлявшимися установлению советской власти, что привело к значительным разрушениям и жертвам.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столкновения в декабре 1917 года на Дону
</a:t>
            </a:r>
            <a:endParaRPr lang="en-US" sz="2217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первых месяцев советской власти на Дону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1918 года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формирование союзных рабочих и казачьих Советов, укрепляющих власть большевиков в регионе.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1918 года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Ростова-на-Дону захватывает власть, организуются первые революционные структуры на местах.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1918 года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органов народной милиции и революционных трибуналов для поддержания порядка и борьбы с контрреволюцией.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Донской Советской Республики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1918 года в Ростове-на-Дону образована Донская Советская Республика с законодательной властью Советов и началом прогрессивных реформ.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 белыми армиями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отряды Красной гвардии из рабочих и бедноты, активно сражавшиеся с белыми армиями, стремившимися восстановить старый порядок.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Донской Советской Республики и борьба за власть
</a:t>
            </a:r>
            <a:endParaRPr lang="en-US" sz="20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раскол в казацком обществе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Возникали стычки внутри станиц, формировались отряды самообороны, что усиливало напряжённость и внутренний конфликт.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Зажиточные казаки и офицерство выступали против перемен, поддерживая белое движение и защиту традиционного устроя.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Казацкая беднота надеялась на перераспределение земли и поддерживала большевиков ради улучшения жизненных условий.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Эпизодическое насилие и раскол казачества осложняли процесс установления единой власти на Дону.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Сергеев (Артём) — организатор и лидер революции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Артём сыграл ключевую роль в создании Донской Советской Республики и руководстве новыми органами власти в Ростове-на-Дону.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Шиляев — реформатор и администратор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Шиляев отвечал за разработку и внедрение земельных и экономических реформ в условиях революции и гражданской войны.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Каледин — атаман и противник советской власти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Каледин стал символом казачьего сопротивления, отстаивая автономию и традиционный строй, возглавляя белое движение на Дону.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деятели революционного периода на Дону
</a:t>
            </a:r>
            <a:endParaRPr lang="en-US" sz="22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1918 года республика учреждена, объявлена советская власть, начались национализация и реформы предприятий. Фёдор Сергеев возглавил новое государственное образование.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просуществовала около трёх месяцев, после чего наступление белых войск привело к её ликвидации и возврату прежних порядков на территории Дона.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Советская Республика: становление и падение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роль и внутренние противоречия казачества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офицеров и зажиточных казаков активно поддерживала белое движение, стремясь сохранить автономию и устоявшийся традиционный порядок на Дону.
</a:t>
            </a:r>
            <a:endParaRPr lang="en-US" sz="1189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беднейшая казачья масса, разочарованная прежним устройством, склонялась к большевикам, надеясь на перераспределение земель и улучшение условий жизни.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станиц возникали глубокие конфликты: казаки участвовали как в отрядах Красной Гвардии, так и в антибольшевистских вооружённых формированиях, что отражало разноречивость казачьего общества.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Сергеев (Артём): лидер и революционер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председатель Донской Советской Республики, Артём сыграл ключевую роль в установлении советской власти на Дону. Его действия способствовали аграрным реформам и мобилизации рабочих и казаков вокруг советской идеи.
</a:t>
            </a:r>
            <a:endParaRPr lang="en-US" sz="105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Шиляев: организатор реформ и областной Совет
</a:t>
            </a:r>
            <a:pPr algn="ctr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Шиляев возглавил областной Совет в Новочеркасске, курируя внедрение первых советских декретов и национализации. Его деятельность стала опорой для строительства нового государственного аппарата на Дону.
</a:t>
            </a:r>
            <a:endParaRPr lang="en-US" sz="1093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Каледин: атаман и защитник казачьей автономии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Каледин возглавил сопротивление белых и выступал за самостоятельность Дона. Он собрал сторонников среди офицеров и зажиточного казачества, пытаясь сохранить традиционный уклад и противостоять большевикам.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лидеры на Дону: большевики и белое движение
</a:t>
            </a:r>
            <a:endParaRPr lang="en-US" sz="21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1918 году сформированы первые советские органы власти, включая областной Совет под руководством Сергея Шиляева в Новочеркасске, обеспечивающий политическую координацию региона.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советской власти и первые декреты на Дону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управления через Советы получил официальное признание, старые административные структуры были ликвидированы, что обеспечило переход к новой системе управления на местах.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 декрет о национализации земельных угодий, введён строгий государственный контроль над промышленными предприятиями и транспортом, что усилило социалистическую трансформацию экономики.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политические кружки и добровольческие дружины играли важную роль в агитационной работе и формировании новых идейных ориентиров среди казачества и городских жителей.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городах, таких как Ростов-на-Дону и Таганрог, проводились массовые собрания и распространялись прокламации с призывами к единству и солидарности среди населения.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казаков, особенно бедняки и молодёжь, поддерживала советскую власть, надеясь на перераспределение земли и повышение социального статуса.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промышленных центров активно поддерживали Советы, участвуя в забастовках и митингах, требуя улучшения условий труда и социальной справедливости.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советской власти рабочими, казаками и молодёжью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Добровольческой армии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движение на Дону объединилось в Добровольческую армию под руководством Лавра Корнилова, позднее возглавляемую Антоном Деникиным. Эта армия стала главной силой сопротивления советской власти.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военного режима белыми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белых армий сопровождался введением военного положения и жёсткими репрессиями против сторонников советской власти, что усиливало социальное напряжение и раздор среди населения.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Ожесточённые сражения в городах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Ростов-на-Дону и Новочеркасск неоднократно переходили из рук в руки. Сражения между Красной Гвардией и армией белых сопровождались значительными потерями и сменами власти на протяжении 1918–1919 годов.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на Дону: борьба красных и белых
</a:t>
            </a:r>
            <a:endParaRPr lang="en-US" sz="23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восстановление белого режима и ликвидация советской власти в 1919 году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1919 года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войска организуют наступление и захватывают ключевые города Дона, восстанавливая контроль над регионом и уничтожая советские органы власти.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1919 года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репрессии против сочувствующих большевикам, давление на население усиливается, начинается подготовка к новой фазе конфликта между красными и белыми.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1919 года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военный режим закрепляется, отменены советские реформы, арестованы многие активисты и сторонники советской власти, что снижает политическую активность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операция Красной Армии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1920 года войска Красной Армии захватили Дон, оттеснив белые силы к южным границам. Это событие ознаменовало начало нового этапа укрепления советской власти в регионе.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казачьих частей на сторону большевиков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часть казачьих отрядов, особенно среди бедноты и молодёжи, присоединилась к Красной Гвардии, что укрепило позиции советского режима и ускорило его легитимацию.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восстановление советской власти весной 1920 года
</a:t>
            </a:r>
            <a:endParaRPr lang="en-US" sz="18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Донской области, историческая статистика (1917–1920)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вооружённых конфликтов и потерь на Дону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столкновения носили системный характер, затрагивая как города, так и сельскую местность, приводя к тяжёлым потерям и массовым перемещениям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мобилизации и интенсивность боёв серьёзно повлияли на демографию и социальную структуру региона в первые годы советской власти.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власти и повседневной жизни под советами
</a:t>
            </a:r>
            <a:endParaRPr lang="en-US" sz="2229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рабочих и бедняка формировались отряды Красной Гвардии для охраны порядка и борьбы с преступностью, обеспечивая безопасность в неспокойное время.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советы рабочих, крестьянских и казачьих депутатов, которые становились главными органами управления на местах и обеспечивали связь с центральной властью.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Вводились коммунальные хозяйства и организовывалась сеть комитетов бедноты, что способствовало улучшению социального обеспечения и снижению нищеты.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проводились собрания и создавались политические училища, где обучали новому строю и распространяли идеологию советской власти среди населения.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историческое значение установления советской власти на Дону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советской власти на Дону коренным образом изменило политический и социальный ландшафт региона, заложив основы советской государственности и продолжая влиять на развитие юга России.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2026-05-11T03:24:56Z</dcterms:created>
  <dcterms:modified xsi:type="dcterms:W3CDTF">2026-05-11T03:24:56Z</dcterms:modified>
</cp:coreProperties>
</file>