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4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цивилизация: одна из древнейших цивилизаций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17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Индия соединила города, верования, науку и искусство.
</a:t>
            </a:r>
            <a:endParaRPr lang="en-US" sz="3844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сформировалась между Гималаями и Индийским океаном. Реки Инд и Ганг давали воду и плодородные почвы, а муссоны помогали земледелию и развитию поселений.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родилась древняя Индия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города Индии: Хараппа и Мохенджо-Даро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Планировка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54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строили по продуманному плану: прямые улицы пересекались под прямым углом, а кварталы были организованы так, чтобы удобнее было жить, торговать и передвигаться.
</a:t>
            </a:r>
            <a:endParaRPr lang="en-US" sz="1740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возводили дома из обожжённого кирпича, пользовались колодцами и отводили сточные воды по каналам. Для древнего мира это был очень высокий уровень городского благоустройства.
</a:t>
            </a:r>
            <a:endParaRPr lang="en-US" sz="1644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работали ремесленники, изготавливавшие украшения, керамику и ткани. Через торговлю жители обменивались товарами с соседними землями и поддерживали хозяйственную жизнь цивилизации.
</a:t>
            </a:r>
            <a:endParaRPr lang="en-US" sz="1556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8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пользовалось письменностью Индской цивилизации, но она до сих пор полностью не прочитана. Поэтому учёные узнают о жизни этих городов в основном по археологическим находкам.
</a:t>
            </a:r>
            <a:endParaRPr lang="en-US" sz="166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истории Индийской цивилизации
</a:t>
            </a:r>
            <a:endParaRPr lang="en-US" sz="272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 помогает увидеть, как менялись государства и эпохи, но культурные традиции сохранялись и передавались дальше.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Индии развивалась через смену династий и форм власти, однако преемственность культуры оставалась очень сильной.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хронология по общепринятым датам (до 2025 года)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Ведический период и устройство общества
</a:t>
            </a:r>
            <a:endParaRPr lang="en-US" sz="301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племена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упадка городов Индской цивилизации на север Индии пришли арийские племена. С этого времени начинается ведический период, связанный с новыми обычаями, языком и представлениями о мире.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Веды и вера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были созданы Веды — древнейшие священные тексты Индии. В них отражались молитвы, обряды и представления о богах, которые стали основой дальнейшей религиозной традиции.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Варны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 четыре варны: брахманы, кшатрии, вайшьи и шудры. Такое деление определяло обязанности людей и постепенно стало основой жёсткой кастовой системы.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древние религии Индии: сравнение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 Индии возникли разные религиозные учения, у каждого из которых были свои идеи, тексты и взгляды на насилие.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религии возникли в Индии и по-разному отвечали на вопрос о страдании, долге и ненасилии.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 по истории древней Индии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Будда и распространение буддизма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644429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истины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Сиддхартха Гаутама, живший в VI–V веках до н. э., отказался от роскоши и искал ответ на вопрос о человеческом страдании. Позже его стали называть Буддой — «Просветлённым».
</a:t>
            </a:r>
            <a:endParaRPr lang="en-US" sz="1566" dirty="0"/>
          </a:p>
        </p:txBody>
      </p:sp>
      <p:sp>
        <p:nvSpPr>
          <p:cNvPr id="11" name="Text 2"/>
          <p:cNvSpPr txBox="1"/>
          <p:nvPr/>
        </p:nvSpPr>
        <p:spPr>
          <a:xfrm>
            <a:off x="644429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истины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Будды объясняет, что жизнь связана со страданием, у страдания есть причины, его можно прекратить, а к освобождению ведёт особый путь внутреннего самосовершенствования.
</a:t>
            </a:r>
            <a:endParaRPr lang="en-US" sz="1566" dirty="0"/>
          </a:p>
        </p:txBody>
      </p:sp>
      <p:sp>
        <p:nvSpPr>
          <p:cNvPr id="12" name="Text 3"/>
          <p:cNvSpPr txBox="1"/>
          <p:nvPr/>
        </p:nvSpPr>
        <p:spPr>
          <a:xfrm>
            <a:off x="3608674" y="1186825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Восьмеричный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путь включает правильные взгляды, речь, поступки и образ жизни. Он учит человеку жить осознанно, развивать доброту и избегать действий, которые приносят вред другим.
</a:t>
            </a:r>
            <a:endParaRPr lang="en-US" sz="1566" dirty="0"/>
          </a:p>
        </p:txBody>
      </p:sp>
      <p:sp>
        <p:nvSpPr>
          <p:cNvPr id="13" name="Text 4"/>
          <p:cNvSpPr txBox="1"/>
          <p:nvPr/>
        </p:nvSpPr>
        <p:spPr>
          <a:xfrm>
            <a:off x="3608674" y="2961326"/>
            <a:ext cx="2370603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быстро вышел за пределы Индии. Особенно активно его поддерживал император Ашока, при котором буддийские идеи получили широкое распространение в Азии.
</a:t>
            </a:r>
            <a:endParaRPr lang="en-US" sz="1545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строилось государство Маурьев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объединение земель и развитие управления привели к созданию сильной империи.
</a:t>
            </a:r>
            <a:endParaRPr lang="en-US" sz="14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06233"/>
            <a:ext cx="521700" cy="4637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Ашока и каменные надписи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Ашока велел высекать надписи на колоннах и скалах. Благодаря им мы знаем, какие правила и ценности правитель считал важными для своего государства.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тексты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надписях подчёркивались забота о подданных, уважение к родителям и отказ от жестокости. Правитель хотел, чтобы власть служила не только силе, но и справедливости.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Милосердие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уделялось отказу от вреда живым существам, в том числе животным. Это было связано с идеей более мирной и ответственной жизни.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Ненасилие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Ашока призывал к уважению разных верований и к доброжелательному отношению между людьми. Его надписи помогают понять, как менялись взгляды на правление в древней Индии.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Терпимость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достижения древней Индии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достижения помогали не только в повседневной жизни, но и в торговле, строительстве, счёте и наблюдении за природой.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стали математика и счёт, но важны также астрономия, медицина и развитые ремёсла.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материалам и истории науки древней Индии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искусства и науки при Гуптах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подъем империи
</a:t>
            </a:r>
            <a:pPr algn="ctr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времена Гуптов индийские города и дворы правителей стали центрами учёности и искусства. Здесь ценили образование, приглашали поэтов, астрономов и мастеров, а храмы и дворцы украшали скульптурой и росписями. Именно тогда укрепилась слава Индии как страны высокой культуры.
</a:t>
            </a:r>
            <a:endParaRPr lang="en-US" sz="96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Калидаса и литература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 самых известных авторов эпохи был Калидаса. Его произведения прославляли красоту природы, любовь, долг и мудрость, поэтому их читали и переписывали много веков. Литература Гуптов помогла сохранить высокий уровень санскритской культуры.
</a:t>
            </a:r>
            <a:endParaRPr lang="en-US" sz="104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Аджанта и язык образов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пещерах Аджанты появились яркие настенные росписи, где изображались сцены из жизни Будды и придворные сюжеты. Мастера работали с большой точностью и вниманием к деталям. Эти изображения показывают, насколько развитыми были живопись и религиозное искусство того времени.
</a:t>
            </a:r>
            <a:endParaRPr lang="en-US" sz="10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и торговые центры Индии
</a:t>
            </a:r>
            <a:endParaRPr lang="en-US" sz="3134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города были политическими, религиозными и торговыми центрами, а также какие товары особенно ценились на индийских путях обмена.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города развивались вокруг власти, храмов и торговли; морские порты особенно усиливали связь страны с внешним миром.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по истории древней и средневековой Индии
</a:t>
            </a:r>
            <a:endParaRPr lang="en-US" sz="13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храмы и древние эпосы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Эпосы и идеалы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«Махабхарата» и «Рамаяна» рассказывали о долге, верности, мужестве и семейных обязанностях. Эти огромные поэмы не только развлекали слушателей, но и учили, как должен поступать человек в трудной ситуации.
</a:t>
            </a:r>
            <a:endParaRPr lang="en-US" sz="1605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и резьба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резьба и бронзовые статуи изображали богов, героев и сцены мифов. Мастера передавали движение, жесты и эмоции, поэтому древние изображения помогали людям лучше понимать религиозные истории.
</a:t>
            </a:r>
            <a:endParaRPr lang="en-US" sz="1605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как священный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3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часто строили так, чтобы они напоминали гору Меру — центр мироздания в индийских представлениях. Их башни и планы подчеркивали связь земного мира с божественным и делали храм важнейшим символом города.
</a:t>
            </a:r>
            <a:endParaRPr lang="en-US" sz="1492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Росписи и память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Настенные росписи в пещерах и храмах сохраняли важные сюжеты для будущих поколений. Благодаря им мы можем увидеть, как древние художники представляли мир, красоту и духовные ценности своей эпохи.
</a:t>
            </a:r>
            <a:endParaRPr lang="en-US" sz="1584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жителей древней Индии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 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работой большинства людей было земледелие. На полях выращивали рис, пшеницу, ячмень и хлопок, а в более тёплых районах — пряности, которые ценились не только дома, но и на дальних рынках.
</a:t>
            </a:r>
            <a:endParaRPr lang="en-US" sz="1556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ремесла
</a:t>
            </a:r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жили мастера, торговцы и работники мастерских. Они делали ткани, посуду, украшения и металлические изделия, а затем продавали их на местных рынках и в крупных торговых центрах.
</a:t>
            </a:r>
            <a:endParaRPr lang="en-US" sz="1559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деревне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Деревни были центром повседневной жизни для большинства населения. Там семьи вместе работали, следили за урожаем и хранили традиции, а уважение к старшим помогало поддерживать порядок и согласие.
</a:t>
            </a:r>
            <a:endParaRPr lang="en-US" sz="1556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и 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обряды сопровождали рождение, брак, сбор урожая и другие важные события. Праздники объединяли жителей, напоминали о богах и предках и помогали передавать общие правила поведения.
</a:t>
            </a:r>
            <a:endParaRPr lang="en-US" sz="15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индийских товаров и идей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торговля соединяла индийские города, порты и монастыри с другими странами через караваны и морские маршруты.
</a:t>
            </a:r>
            <a:endParaRPr lang="en-US" sz="14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современной Индии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крупными религиями в стране существуют десятки местных традиций и общин. Это делает религиозную карту Индии особенно разнообразной.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значительно преобладает, но меньшие религии тоже заметны, поэтому Индия остаётся многонациональной и многоконфессиональной страной.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населения Индии 2011 года; округление долей до десятых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колониальной зависимости к независимости
</a:t>
            </a:r>
            <a:endParaRPr lang="en-US" sz="2791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XVIII–XIX века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Ост-Индская компания, а затем Британская империя усилили контроль над торговлей, налогами и управлением. Индийская экономика всё больше работала в интересах метрополии.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выросло движение за самоуправление и независимость. Махатма Ганди и Джавахарлал Неру стали его важнейшими лидерами, а ненасильственные выступления привлекали миллионы людей.
</a:t>
            </a:r>
            <a:endParaRPr lang="en-US" sz="1095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 год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долгой борьбы Индия получила независимость. Это событие открыло новую эпоху, в которой страна начала строить собственное государство и определять своё будущее самостоятельно.
</a:t>
            </a:r>
            <a:endParaRPr lang="en-US" sz="11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древней Индии сегодня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и наука
</a:t>
            </a:r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система счисления и цифра ноль стали одними из самых важных вкладов Индии в мировую науку. Без этих идей трудно представить современную математику, вычисления и технологии.
</a:t>
            </a:r>
            <a:endParaRPr lang="en-US" sz="1663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Тадж-Махал, ступа Санчи, храмы Кхаджурахо и пещеры Аджанты напоминают о мастерстве древних строителей и художников. Эти места помогают увидеть историю Индии не только в книгах, но и в камне.
</a:t>
            </a:r>
            <a:endParaRPr lang="en-US" sz="1605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Йога и аюрведа сохранились как известные способы заботы о здоровье и самочувствии. Их изучают и применяют во многих странах, хотя изначально они были частью древней индийской культуры.
</a:t>
            </a:r>
            <a:endParaRPr lang="en-US" sz="1693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без границ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фильмы, книги, музыка и праздники давно стали частью мировой культуры. Они показывают, что традиции древней Индии продолжают жить и сегодня, вдохновляя людей разных стран.
</a:t>
            </a:r>
            <a:endParaRPr lang="en-US" sz="1605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индийскую цивилизацию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главные черты индийской цивилизации: её природную основу, ранние города, государственность, религии, науку и торговые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цивилизация складывалась постепенно, но сохраняла общие основы: реки, города, религии и государственные традиции связывали разные эпохи в единое целое.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древнего мира
</a:t>
            </a:r>
            <a:endParaRPr lang="en-US" sz="15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Индия и её живое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цивилизация выросла у больших рек, создала города, религии, науку и искусство, а затем передала миру идеи, которые продолжают влиять на жизнь людей и сегодня.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2026-06-02T06:07:57Z</dcterms:created>
  <dcterms:modified xsi:type="dcterms:W3CDTF">2026-06-02T06:07:57Z</dcterms:modified>
</cp:coreProperties>
</file>