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jpe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загрязнения окружающей среды: ключевые темы и актуальность
</a:t>
            </a:r>
            <a:endParaRPr lang="en-US" sz="3069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загрязнения сегодня требует глобального и комплексного решения.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развития экологических проблем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за последние два века значительно усилила влияние человека на природу. С 1970-х началось международное осознание и законодательное регулирование экологических угроз, формирование экологического образования и движения.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основных вида загрязнения окружающей среды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загрязнение включает промышленные выбросы и газы транспорта, ухудшающие качество воздуха и вызывающие заболевания.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Почвенное загрязнение возникает из-за пестицидов, тяжёлых металлов и бытовых отходов, снижает плодородие и может вызывать болезни.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Водное загрязнение обусловлено стоками с предприятий, сельского хозяйства и нефтеотходами, ведёт к ухудшению экосистем водоёмов.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загрязнение связано с патогенными микроорганизмами, инвазивными видами и генетически модифицированными организмами, угрожая биоразнообразию.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источники загрязнения: промышленность и транспорт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промышленности на окружающую среду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Металлургия, химия и энергетика выделяют значительные объёмы вредных веществ. Фотографии заводских дымов и загрязнённого воздуха иллюстрируют масштаб проблемы в промышленных районах.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автотранспорта в загрязнении городов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выделяют СО2, оксиды азота и сажу, особенно в час пик. Изображения пробок и густого автомобильного дыма подчёркивают влияние транспорта на качество воздуха.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как источник загрязнений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пестицидов и удобрений приводит к загрязнению почв и водоёмов. Фотографии полей с химикатами показывают аграрные источники загрязнения.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633" y="1175216"/>
            <a:ext cx="4846633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природных и антропогенных загрязнителей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различия между природными и антропогенными источниками загрязнения, показывая преобладание человеческой активности в выбросе вредных веществ.
</a:t>
            </a:r>
            <a:endParaRPr lang="en-US" sz="1525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70% вредных выбросов связано с антропогенными источниками, что подчёркивает важность контроля человеческой деятельности.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Росприроднадзор, 2023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Негативное влияние загрязнения на здоровье человека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Заболевания, вызванные загрязнением воздуха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способствует росту астмы, болезней лёгких и сердца. Ежегодно около 7 миллионов случаев преждевременной смерти связывают с загрязнениями, согласно ВОЗ.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и почвенные загрязнения и их последствия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Плохое качество воды вызывает кишечные инфекции и отравления, а контакт с пестицидами и тяжёлыми металлами снижает иммунитет и повышает риск онкологии.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выбросов CO2 в мире (1960-2022)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Лидерами по выбросам остаются Китай, США и Индия, что связано с ростом добычи и потребления ископаемого топлива.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выбросов демонстрирует необходимость активного перехода на чистые источники энергии для ограничения климатических изменений.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энергетическое агентство, 2023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Кислотные дожди и озоновые дыры: воздействие на природу и человека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Кислотные дожди способствуют массовой гибели лесов, закислению водоёмов и ухудшают качество почв, что влияет на экосистемы и сельское хозяйство.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Озоновые дыры увеличивают уровень ультрафиолетового излучения, вызывающего рост кожиных заболеваний и генетических мутаций у живых организмов.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УФ-излучения снижает урожайность сельскохозяйственных культур и негативно сказывается на биологическом разнообразии регионов.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6061" y="3245763"/>
            <a:ext cx="403725" cy="46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64740"/>
            <a:ext cx="440100" cy="391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64740"/>
            <a:ext cx="440100" cy="391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микропластика и пластикового загрязнения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Долговечность пластиковых отходов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Пласты не разлагаются в течение сотен лет, создавая продолжающееся накопление отходов и загрязнение окружающей среды.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 в организме человека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ВОЗ подтверждают наличие микропластика в питьевой воде и тканях человека, что вызывает обеспокоенность здоровьем населения.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микропластика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 обнаруживают в глубинах океанов и ледниках Арктики, что свидетельствует о его глобальном распространении в природных средах.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 морскую фауну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морских птиц и значительная часть рыб содержат частицы пластика, что угрожает их здоровью и развитию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биоразнообразия из-за загрязнений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гибель пчёл от инсектицидов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пестицидов привело к сокращению популяций пчёл в Европе на 20% за последнее десятилетие, угрожая опылению и продовольственной безопасности.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Вымирающие виды и загрязнённые экосистемы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редких птиц и насекомых умирают из-за ухудшающегося качества среды обитания под воздействием загрязнений, приводящих к нарушениям биоразнообразия.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популяций лосося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рек и антропогенная нагрузка снизили число лососей в Евразии и Северной Америке, что сказывается на экосистемах и промышленных рыбных хозяйствах.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Правовое регулирование экологической защиты в России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«Об охране окружающей среды» (2002) устанавливает основные принципы экологической политики, направленные на предотвращение, снижение и контроль загрязнений в различных сферах деятельности.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Административный кодекс предусматривает штрафы и меры воздействия на предприятия, превысившие предельно допустимые концентрации загрязняющих веществ, а контроль обеспечивают государственные мониторинговые службы.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Санитарные нормы и правила (СанПиН) определяют допустимые показатели качества воздуха и воды, обеспечивая безопасность для здоровья населения в условиях городской и производственной среды.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по вопросам защиты среды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1987: Монреальский протокол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— ограничение и снижение производства веществ, разрушающих озоновый слой, с акцентом на хлорфторуглероды (CFC) для восстановления озонового слоя Земли.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1992: Конвенция по охране трансграничных вод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Устанавливает совместные действия государств по сохранению качества рек, озёр и морей, проходящих через несколько стран, с целью предотвращения загрязнений.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2015: Парижское соглашение по климату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Согласованный международный план по ограничению глобального потепления, стимулирующий снижение выбросов за счёт национальных вкладов и финансирования экологических инициатив.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1997: Киотский протокол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 обязательства стран по сокращению выбросов парниковых газов для борьбы с изменением климата через внедрение механизмов контроля и отчетности.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очистки промышленных выбросов на предприятии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процесс очистки и контроля качества выбросов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современных технологий в сокращение загрязнения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Электромобили снижают вредные выбросы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электромобилей позволяет уменьшить выбросы углекислого газа более чем на 70 % по сравнению с традиционными автомобилями с бензиновым двигателем. Это значительно снижает нагрузку на атмосферу в городах.
</a:t>
            </a:r>
            <a:endParaRPr lang="en-US" sz="821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возобновляемых источников энергии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и ветряные электростанции работают без прямых выбросов загрязняющих веществ, способствуя переходу на более экологичные способы производства электроэнергии и защиты климата.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Биоразлагаемые материалы в быту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экологичные упаковочные материалы быстро разлагаются без образования токсинов, уменьшая накопление твёрдых бытовых отходов и загрязнение почв и водоемов.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648514"/>
            <a:ext cx="4814700" cy="29242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традиционных и экологичных технологий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эффективности и воздействия бензиновых автомобилей и электрокаров.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Электромобили значительно сокращают выбросы CO2, однако требуют особого подхода к утилизации аккумуляторов, что в целом улучшает экологический баланс.
</a:t>
            </a:r>
            <a:endParaRPr lang="en-US" sz="1498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IEA, 2023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экологические программы в России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648722" y="3284250"/>
            <a:ext cx="2500959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2019: Национальный проект «Экология»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648740" y="3765775"/>
            <a:ext cx="2743177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цели — сокращение количества отходов, восстановление лесных массивов и повышение уровня переработки вторсырья на национальном уровне.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45099" y="328425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проекта «Чистый воздух»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745117" y="376577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мер по снижению промышленных выбросов в 12 городах, включая модернизацию предприятий и переход на экологичные виды топлива.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196876" y="131980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2019–2024: Инициатива «Вода России»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196894" y="180132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Масштабная программа очистки крупнейших рек и озёр страны, направленная на улучшение качества водных ресурсов и сохранение биоразнообразия.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сокращения выбросов в крупных российских городах (2017-2022)
</a:t>
            </a:r>
            <a:endParaRPr lang="en-US" sz="2991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 экомодернизацию предприятий выросли до 30 млрд рублей в год, что способствует улучшению экологической обстановки в регионах.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Существенное снижение выбросов подтверждает эффективность программы «Чистый воздух» и потенциал дальнейшего развития экологизации промышленности.
</a:t>
            </a:r>
            <a:endParaRPr lang="en-US" sz="1542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Минприроды РФ, отчёт 2023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и активность молодежи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Экоклубы и школьные проекты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экоклубов стимулирует у подростков формирование экологического сознания, развитие навыков исследования и участия в локальных природоохранных инициативах.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через цифровые ресурсы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 и образовательные игры помогают учащимся лучше понять экологические проблемы и найти пути личного участия в их решении.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экологические акции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активно участвует в мероприятиях по уборке территорий, посадке деревьев и раздельному сбору мусора, укрепляя социальную ответственность и сотрудничество.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Персональный вклад: экопривычки и ответственный стиль жизни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сортировки и переработки отходов в быту помогает сократить объёмы мусора и снизить нагрузку на свалки и природу.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Предпочтение общественного транспорта, велосипеда или пеших прогулок снижает выбросы вредных веществ и поддерживает здоровый образ жизни каждого человека.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одноразового пластика и экономия ресурсов (воды, электричества) способствуют уменьшению загрязнения и влияют на формирование устойчивых потребительских привычек.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 к защите природы — наше будущее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усилия общества, государства и граждан являются ключом к устойчивому развитию и сохранению окружающей среды для будущих поколений на глобальном и локальном уровнях.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2026-05-08T06:16:35Z</dcterms:created>
  <dcterms:modified xsi:type="dcterms:W3CDTF">2026-05-08T06:16:35Z</dcterms:modified>
</cp:coreProperties>
</file>