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и художественная культура конца XVIII — начала XX века: обзор и ключевые темы
</a:t>
            </a:r>
            <a:endParaRPr lang="en-US" sz="2158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архитектуры, искусства, литературы, музыки и быта России и мира этого периода.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исторический контекст культурного развития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— начало XX века — время реформ, урбанизации и индустриализации. Новые социальные слои, рост грамотности и железнодорожное строительство меняют культуру и повседневную жизнь городов и сел.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периода: новые стили и урбанистические проекты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символы величия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собор в Петербурге отражает строгие классические формы с колоннадой и куполом, символизируя мощь и порядок в постнаполеоновской России.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Ампир в религиозной архитектуре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Донского монастыря в Москве демонстрирует ампир с монументальными объемами и декоративными деталями, придавая архитектуре торжественность и монументальность.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Эклектика и новые городские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в Москве сочетает стили различных эпох, создавая впечатляющее здание. Появляются первые кварталы с многоэтажными домами, формирующие облик городских центров.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68241"/>
            <a:ext cx="271200" cy="24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48150" y="3532800"/>
            <a:ext cx="212850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индустриализация: ключевые аспекты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Асфальтированные улицы, мостовые и системы водоснабжения создают комфорт и удобство для жителей городов.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железнодорожных линий и трамваев ускоряет перемещение людей и грузов, связывая города и фабрики.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заводы и фабрики в Петербурге и Москве, формируются рабочие кварталы рядом с промышленными центрами.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системы уличного освещения и канализации, улучшая гигиену и безопасность городских жителей.
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быта: детали повседневной жизни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Изящная фарфоровая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фарфоровый завод выпускает изделия с изысканным рисунком и формами, украшая столы богатых семей и символизируя статус.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Тульские самовары — традиция и 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Самовары из Тулы становятся неотъемлемой частью русского быта, обеспечивая уют и гостеприимство в домах.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домов: от керосиновых ламп к электричеству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керосиновые лампы в 1850-х, а к 1880-м начинают массово использовать первые электрические лампы, меняя ночную жизнь городов.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костюмы включают сарафаны и кокошники у женщин, армяки и казацкую форму у мужчин — отражая культурное разнообразие России.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начинает распространяться европейская мода: цилиндры, фраки, женские корсеты и пышные кринолины становятся признаком светского статуса.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светской одежде символизирует модернизацию общества и сближение с европейскими культурами, постепенно вытесняя традиционные наряды в городах.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национальной одежды сохраняются в сельской местности, поддерживая историческую идентичность и связь с традициями предков.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национальные традиции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искусство и религиозные традиции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икона и ее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Палеха славится миниатюрными росписями и тонкой проработкой деталей, создавая шедевры иконописи конца XIX 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православия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Новодевичий монастырь и Храм Христа Спасителя в Москве — примеры монументального церковного зодчества, выражающего духовное и национальное единство.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и художественные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праздники сопровождаются декоративным оформлением храмов и ручной работой мастеров, объединяя веру и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и становление галерей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 — рост частных коллекций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промышленники начинают собирать произведения искусства, создавая крупные частные коллекции для личного и общественного пользования.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год — открытие Третьяковской галереи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открытие галереи с коллекцией Павла Третьякова становится важным событием культурной жизни Москвы и всей России.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музееведения и культурных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Коллекционеры способствуют популяризации русского искусства, развитию музееведения и организации многочисленных выставок.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живопись: новые сюжеты и герои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классики к реалистическому направлению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Передвижники, включая Илью Репина, вводят в живопись социальную проблематику, изображая жизнь простых людей и важные исторические события.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Федотов и реализм быта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произведениях Федотов показывает сцены повседневной жизни, раскрывая внутренние чувства и настроения героев с вниманием к деталям.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Суриков — мастер исторических полотен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посвящает творчество великим событиям истории России, сочетая драматизм и глубокое понимание народного духа.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сценическое искусство XIX 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профессионального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Александринский и Малый театры становятся центрами культуры, открывая новые возможности для драматического искусства и постановок.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оперы и балета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проявляет интерес к опере и балету, проводятся премьерные спектакли, привлекающие зрителей из разных слоев населения.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актерские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 Волков, Мария Ермолова и Павел Мочалов занимаются развитием актерского мастерства, влияя на развитие театрального искусства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литературы ознаменовался расцветом национального языка и культуры, формированием новых направлений и творческим поиском в произведениях великих писателей.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Пушкин, Михаил Лермонтов, Николай Гоголь, Федор Достоевский и Лев Толстой оказали мощное влияние на становление реализма, раскрывая социальные и нравственные 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расширение образования значительно увеличили читательскую аудиторию, что способствовало формированию новых литературных жанров, таких как роман, повесть и сатира.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периода стала зеркалом общественных изменений, помогая формировать национальное самосознание и стимулировать общественные дискуссии.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литературы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композиторы XIX века и их вклад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— основатель национального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объединил народные мелодии с классическими формами, заложив основу русской музыкальной школы. Его опера «Жизнь за царя» стала первой национальной оперой, вызвавшей широкий резонанс.
</a:t>
            </a:r>
            <a:endParaRPr lang="en-US" sz="99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— мировой автор балетов и симфоний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прославился своими балетами «Лебединое озеро», «Щелкунчик» и симфоническими произведениями, которые завоевали признание в России и за рубежом, задавая новые стандарты музыкального искусства.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и Римский-Корсаков — народные оперы и фантазии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создал драматические оперы, отражающие российскую реальность, а Римский-Корсаков добавил в свою музыку элементы фантазии и волшебства, расширяя границы национального стиля.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фотографии и кино в России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год — изобретение дагеротипии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открывается новая эра визуального искусства с изобретением дагеротипии, что позволяет создавать первые неподвижные фотографии.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1870–1890-е — распространение фотоаппаратов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Фотоаппараты становятся более доступными, появляется массовая фотография, что способствует популяризации портретного и жанрового искусства.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 — первая русская кинокартина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фильм «Понизовая вольница», открывая путь для развития национального кинематографа и формирования новых форм массового искусства.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создание кинотеатров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кинотеатры, где публике показывают фильмы, что способствует формированию новой культуры массовых зрелищ и искусства.
</a:t>
            </a:r>
            <a:endParaRPr lang="en-US" sz="9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направления в искусстве переходной эпохи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 символизм в русской живописи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привнесли в искусство эмоциональность и метафоричность, создавая новые образы и атмосферу. Художники многое заимствовали из европейских традиций, адаптируя их под русские реалии.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объединения и радикальные 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«Бубновый валет» и «Мир искусства» организовывали выставки, популяризируя новаторские идеи и формы, поддерживая молодых художников и стимулируя развитие авангардных течений.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личности — Малевич, Ларионов, Кандинский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художники стали пионерами авангарда, преобразовывая восприятие цвета, формы и пространства, что оказало значительное влияние на мировое искусство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мебели, текстиля, стекла и фарфора резко увеличилось благодаря развитию фабрик и новых технологий в ведущих промышленных центрах России.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искусство и дизайн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Москва, Тула и Гжель стали центрами создания изделий в стиле модерн, сочетая традиционное мастерство с инновационными дизайнерскими решениями.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позволил использовать новые материалы и методы, что способствовало появлению отечественных промышленных образцов с оригинальным художественным обликом.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образование и поддержка талантов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Академия художеств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стала ведущим центром подготовки художников, предлагая программы по живописи, рисунку и архитектуре. Тесно сотрудничала с европейскими учебными заведениями.
</a:t>
            </a:r>
            <a:endParaRPr lang="en-US" sz="1077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училище живописи, ваяния и зодчества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Училище предоставляло практическое образование, развивалось как альтернатива академическому стилю, поддерживало реалистические направления и развитие новых технологий.
</a:t>
            </a:r>
            <a:endParaRPr lang="en-US" sz="99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Конкурсы, выставки и зарубежные стажировки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конкурсы и выставки стимулировали творческий рост. Стипендии и поездки за границу открывали перспективы для молодых художников, способствуя развитию их мастерства.
</a:t>
            </a:r>
            <a:endParaRPr lang="en-US" sz="9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культурные центры и достижения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Румянцевский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1831 году музей стал центром изучения истории и культуры России, собирая важные артефакты и поддерживая научные исследования.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1872 году, он стал символом национальной памяти, демонстрируя богатство и разнообразие культуры российского народа.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1895 году, музей специализирован на русском искусстве, коллекционируя произведения разных эпох и способствуя популяризации национального наследия.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библиотеки и читальни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библиотек и читальных залов способствовало образованию населения, расширяя доступ к знаниям и культурным достижениям.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исторических событий на культуру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 и реформы Александра II способствовали социальным преобразованиям, отражённым в литературе и искусстве через темы свободы и справедливости.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пробудила патриотизм и вдохновила многих художников на создание произведений с национальной тематикой.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 освободительные движения усилили гражданскую позицию художников, стимулируя появление политизированных и общественно значимых произведений.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признание русской культуры в конце XIX — начале XX века
</a:t>
            </a:r>
            <a:endParaRPr lang="en-US" sz="2151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художники на международных выставках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Париже, Лондоне и Вене способствовало знакомству зарубежной публики с русским искусством, улучшая его репутацию и привлекая внимание к новым течениям.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русской литературы в Европе и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и Достоевского переводились и издавались за рубежом, оказывая влияние на мировую литературу и расширяя культурный диалог.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русских идей на европейский авангард и архитектуру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художники и архитекторы вдохновляли европейский авангард, внедряя инновационные подходы и способствуя интеграции национальных традиций в развитии мирового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и художественная культура конца XVIII — начала XX века интегрировала традиции и инновации, сформировала современную городскую среду и культурное сознание, сохраняя актуальность для молодежи и образования.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культуры эпохи: фундамент для будущего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2026-05-10T17:55:08Z</dcterms:created>
  <dcterms:modified xsi:type="dcterms:W3CDTF">2026-05-10T17:55:08Z</dcterms:modified>
</cp:coreProperties>
</file>