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клетки: ключевые структуры и их значение
</a:t>
            </a:r>
            <a:endParaRPr lang="en-US" sz="3141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— важные структуры клетки, обеспечивающие её жизненные процессы.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клеточных органоидов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описание клетки сделал Роберт Гук в XVII веке. В XIX веке микроскопия позволила учёным выявить органоиды, раскрывающие секреты жизни и здоровья организма.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00" y="1488286"/>
            <a:ext cx="2265000" cy="1926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9300" y="1515619"/>
            <a:ext cx="2265000" cy="18867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цитоплазмы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жизни клеточных органоидов
</a:t>
            </a:r>
            <a:pPr algn="ctr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— это густая жидкость, заполняющая клетку. В ней располагаются органоиды, а также растворённые вещества и ионы, необходимые для обмена веществ.
</a:t>
            </a:r>
            <a:endParaRPr lang="en-US" sz="992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цитозоля и воды
</a:t>
            </a:r>
            <a:pPr algn="ctr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Цитозоль, составляющий большую часть цитоплазмы, содержит около 70–80% воды, что создаёт благоприятные условия для биохимических реакций и поддерживает внутреннее равновесие клетки.
</a:t>
            </a:r>
            <a:endParaRPr lang="en-US" sz="98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400" y="2373703"/>
            <a:ext cx="3802127" cy="2836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9074" y="2373825"/>
            <a:ext cx="3802127" cy="28367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 строение ядра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926797" y="1399484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информация и генетический контроль
</a:t>
            </a:r>
            <a:pPr algn="ctr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содержит ДНК и хромосомы, управляющие синтезом белков и делением клетки. Оно обеспечивает передачу наследственной информации от поколения к поколению.
</a:t>
            </a:r>
            <a:endParaRPr lang="en-US" sz="897" dirty="0"/>
          </a:p>
        </p:txBody>
      </p:sp>
      <p:sp>
        <p:nvSpPr>
          <p:cNvPr id="9" name="Text 2"/>
          <p:cNvSpPr txBox="1"/>
          <p:nvPr/>
        </p:nvSpPr>
        <p:spPr>
          <a:xfrm>
            <a:off x="5411867" y="1399475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Ядрышко и его роль
</a:t>
            </a:r>
            <a:pPr algn="ctr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ядра находится ядрышко — место производства рибосомальных РНК, важных для создания белковых молекул, необходимых для жизнедеятельности клетки.
</a:t>
            </a:r>
            <a:endParaRPr lang="en-US" sz="1060" dirty="0"/>
          </a:p>
        </p:txBody>
      </p:sp>
      <p:sp>
        <p:nvSpPr>
          <p:cNvPr id="10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00" y="1488286"/>
            <a:ext cx="2265000" cy="1926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9300" y="1515619"/>
            <a:ext cx="2265000" cy="18867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генераторы энергии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клеточного дыхания
</a:t>
            </a:r>
            <a:pPr algn="ctr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преобразуют питательные вещества в молекулы АТФ, обеспечивающие энергией все процессы внутри клетки. Для этого используется кислород и питательные вещества.
</a:t>
            </a:r>
            <a:endParaRPr lang="en-US" sz="1012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митохондрий
</a:t>
            </a:r>
            <a:pPr algn="ctr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органоиды имеют двойную мембрану с внутренними складками — кристами, где происходит синтез энергии. У них есть собственная ДНК, позволяющая им делиться независимо от клетки.
</a:t>
            </a:r>
            <a:endParaRPr lang="en-US" sz="96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учебной биологии, 2024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количества органоидов в клетках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органоидов отражает энергетические потребности клеток и их функции.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 имеют наибольшее число митохондрий, что объясняет их высокий метаболизм.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сеть: функции и типы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ЭПС отвечает за синтез липидов, детоксикацию и хранение ионов кальция.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Шероховатая ЭПС с рибосомами обеспечивает синтез белков и их транспорт к другим органоидам.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каналы ЭПС создают систему внутриклеточного обмена веществ и поддерживают структуру мембран.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400" y="2373703"/>
            <a:ext cx="3802127" cy="2836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9074" y="2373825"/>
            <a:ext cx="3802127" cy="28367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Гольджи: важный органоид транспорта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926797" y="1399484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комплекса
</a:t>
            </a:r>
            <a:pPr algn="ctr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Гольджи модифицирует белки и липиды, полученные из ЭПС, обеспечивает их упаковку в пузырьки для перевозки внутри клетки или наружу.
</a:t>
            </a:r>
            <a:endParaRPr lang="en-US" sz="1060" dirty="0"/>
          </a:p>
        </p:txBody>
      </p:sp>
      <p:sp>
        <p:nvSpPr>
          <p:cNvPr id="9" name="Text 2"/>
          <p:cNvSpPr txBox="1"/>
          <p:nvPr/>
        </p:nvSpPr>
        <p:spPr>
          <a:xfrm>
            <a:off x="5411867" y="1399475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специализированных клетках
</a:t>
            </a:r>
            <a:pPr algn="ctr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железистых клетках комплекс особенно развит, благодаря чему эффективна выработка и выделение различных биологически активных веществ.
</a:t>
            </a:r>
            <a:endParaRPr lang="en-US" sz="1060" dirty="0"/>
          </a:p>
        </p:txBody>
      </p:sp>
      <p:sp>
        <p:nvSpPr>
          <p:cNvPr id="10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027637"/>
            <a:ext cx="3432300" cy="206947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основных органоидов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функции, строение и присутствие органоидов в растительных и животных клетках.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обладают специфическими функциями, многие присутствуют во всех клетках, но некоторые — только в определённых.
</a:t>
            </a:r>
            <a:endParaRPr lang="en-US" sz="1165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клетки, 2023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00" y="1488286"/>
            <a:ext cx="2265000" cy="1926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9300" y="1515619"/>
            <a:ext cx="2265000" cy="18867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Лизосомы: функции и значение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Переваривание и обновление
</a:t>
            </a:r>
            <a:pPr algn="ctr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расщепляют повреждённые органоиды и сложные молекулы, обеспечивая обновление клетки и утилизацию отходов.
</a:t>
            </a:r>
            <a:endParaRPr lang="en-US" sz="1086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контроль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органоиды участвуют в защите клетки от инфекций и регулируют процессы клеточного цикла, способствуя нормальному развитию и выживанию клетки.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Пероксисомы: обезвреживание токсических веществ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Пероксисомы содержат специальные ферменты, которые расщепляют перекись водорода — опасное для клетки вещество — превращая её в воду и кислород. Это защищает клетку от повреждений.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разложения перекиси водорода, пероксисомы участвуют в окислении жирных кислот, помогая эффективно использовать их как источник энергии для клетки.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органоиды обнаружены во всех эукариотических клетках, особенно высока их концентрация в печени и почках позвоночных, где проходит интенсивная детоксикация.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400" y="2373703"/>
            <a:ext cx="3802127" cy="2836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9074" y="2373825"/>
            <a:ext cx="3802127" cy="28367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Рибосомы: фабрики по производству белка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926797" y="1399484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рибосом и их расположение в клетке
</a:t>
            </a:r>
            <a:pPr algn="ctr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состоят из двух субъединиц, построенных из рибосомальной РНК и белков. Они могут находиться свободно в цитоплазме или крепиться к шероховатой эндоплазматической сети, выполняя разные функции синтеза.
</a:t>
            </a:r>
            <a:endParaRPr lang="en-US" sz="910" dirty="0"/>
          </a:p>
        </p:txBody>
      </p:sp>
      <p:sp>
        <p:nvSpPr>
          <p:cNvPr id="9" name="Text 2"/>
          <p:cNvSpPr txBox="1"/>
          <p:nvPr/>
        </p:nvSpPr>
        <p:spPr>
          <a:xfrm>
            <a:off x="5411867" y="1399475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рибосом в синтезе белков
</a:t>
            </a:r>
            <a:pPr algn="ctr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ответственны за сборку аминокислот в цепочки — белки, важнейшие для строения и работы клетки. Они обеспечивают синтез как белков для внутренних нужд, так и для дальнейшей транспортировки за пределы клетки.
</a:t>
            </a:r>
            <a:endParaRPr lang="en-US" sz="910" dirty="0"/>
          </a:p>
        </p:txBody>
      </p:sp>
      <p:sp>
        <p:nvSpPr>
          <p:cNvPr id="10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Цитоскелет: поддержка структуры и движение клетки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Микротрубочки обеспечивают перемещение органелл внутри клетки и участвуют в процессе деления, формируя так называемые веретена деления.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Микрофиламенты отвечают за поддержание формы клетки и её способности к движению, влияя на рост и изменение контура мембраны.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Промежуточные филаменты придают клетке прочность и обеспечивают устойчивость к механическим нагрузкам в тканях.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 играет ключевую роль в транспортировке веществ внутри клетки и в поддержании стабильности её структуры на протяжении всего жизненного цикла.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Биосинтетический путь белка в клетке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генетической информации к работающему белку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00" y="1488286"/>
            <a:ext cx="2265000" cy="1926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9300" y="1515619"/>
            <a:ext cx="2265000" cy="18867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Хлоропласты: фотосинтез и энергия растений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хлоропластов и их компоненты
</a:t>
            </a:r>
            <a:pPr algn="ctr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содержат зеленый пигмент хлорофилл, внутренние мембранные тилакоиды и стромы с собственной ДНК. Эти элементы обеспечивают эффективное преобразование солнечного света в химическую энергию.
</a:t>
            </a:r>
            <a:endParaRPr lang="en-US" sz="874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роль хлоропластов
</a:t>
            </a:r>
            <a:pPr algn="ctr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осуществляют фотосинтез — процесс создания глюкозы из углекислого газа и воды с помощью света. Это основной источник органических веществ и кислорода на Земле.
</a:t>
            </a:r>
            <a:endParaRPr lang="en-US" sz="96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561940"/>
            <a:ext cx="3432300" cy="9691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цитологии, 2023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органоидов в растительных и животных клетках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наличие и особенности ключевых органоидов в клетках растений и животных, выделяя их уникальные характеристики.
</a:t>
            </a:r>
            <a:endParaRPr lang="en-US" sz="1123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содержат уникальные органоиды, позволяющие поддерживать тургор, осуществлять фотосинтез и обмен веществ, в отличие от животных.
</a:t>
            </a:r>
            <a:endParaRPr lang="en-US" sz="110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400" y="2373703"/>
            <a:ext cx="3802127" cy="2836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9074" y="2373825"/>
            <a:ext cx="3802127" cy="28367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Вакуоли: резервуары и регуляторы водного баланса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926797" y="1399484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крупных вакуолей в растительной клетке
</a:t>
            </a:r>
            <a:pPr algn="ctr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Крупная центральная вакуоль занимает основное пространство в растительной клетке. Она аккумулирует воду, питательные вещества и продукты обмена, создавая внутреннее давление — тургор, необходимое для прочности тканей.
</a:t>
            </a:r>
            <a:endParaRPr lang="en-US" sz="879" dirty="0"/>
          </a:p>
        </p:txBody>
      </p:sp>
      <p:sp>
        <p:nvSpPr>
          <p:cNvPr id="9" name="Text 2"/>
          <p:cNvSpPr txBox="1"/>
          <p:nvPr/>
        </p:nvSpPr>
        <p:spPr>
          <a:xfrm>
            <a:off x="5411867" y="1399475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Вакуоли и поддержание гомеостаза
</a:t>
            </a:r>
            <a:pPr algn="ctr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Вакуоли регулируют концентрацию растворенных ионов и участвуют в удалении отходов, таким образом поддерживая внутреннюю среду клетки в устойчивом состоянии, что важно для её нормальной работы.
</a:t>
            </a:r>
            <a:endParaRPr lang="en-US" sz="961" dirty="0"/>
          </a:p>
        </p:txBody>
      </p:sp>
      <p:sp>
        <p:nvSpPr>
          <p:cNvPr id="10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мембрана: барьер и регулировщик обмена веществ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состоит из двойного слоя фосфолипидов с встроенными белками и углеводами, формируя селективный барьер между клеткой и окружающей средой.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контролирует транспорт ионов, воды и молекул через специальные каналы и переносчики, обеспечивая нужный состав внутренней среды клетки.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защиты, мембрана участвует в межклеточных взаимодействиях и передаче сигналов, влияя на координацию процессов тканей.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не имеют мембранных органоидов; их клеточная структура проще по сравнению с эукариотами, что отражается на функциях и организации процессов.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прокариотов меньше и свободно плавают в цитоплазме, обеспечивая синтез белка без складчатых мембранных систем.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в прокариотических клетках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Мезосомы представляют собой впячивания мембраны, связанные с энергетическим обменом и разделением клетки при делении.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материал находится в нуклеоиде — области с кольцевой ДНК, не окружённой мембраной, что отличает прокариоты от животных и растительных клеток.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3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органоидов в жизнедеятельности клеток
</a:t>
            </a:r>
            <a:endParaRPr lang="en-US" sz="4301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совместно обеспечивают жизненные процессы клетки — обмен веществ, передачу информации, энергию и защиту. Их слаженная работа необходима для развития и адаптации всех живых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2026-05-09T04:21:27Z</dcterms:created>
  <dcterms:modified xsi:type="dcterms:W3CDTF">2026-05-09T04:21:27Z</dcterms:modified>
</cp:coreProperties>
</file>