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21. Число 2. Цифра 2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узнавать пару, считать до двух и писать цифру 2.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уже знаком, а два открывают следующий шаг в счёте. Число 2 помогает замечать пары вокруг нас, сравнивать группы предметов и уверенно двигаться дальше по числовому ряду.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одного к двум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ботинка всегда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надеваем обувь, ботинки работают вместе, как настоящая команда. Один ботинок без второго выглядит странно, а вместе они образуют пару. По такой паре легко сразу понять, что предметов именно два.
</a:t>
            </a:r>
            <a:endParaRPr lang="en-US" sz="1292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носка, два карандаша, два яблока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может быть разной: носки, карандаши, яблоки или варежки. Удобно, если предметы похожи друг на друга или подходят друг к другу. Тогда взгляд быстро находит два предмета без лишнего пересчёта.
</a:t>
            </a:r>
            <a:endParaRPr lang="en-US" sz="1273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предметов — это два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помогает понять, что в группе не один предмет и не три, а именно два.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предметов ровно два и оно стоит после 1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показывает, сколько предметов есть в группе, а цифра служит для его записи. Поэтому число 2 можно увидеть, услышать и посчитать, а цифру 2 — написать в тетради.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2 как знак числа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лежат два одинаковых предмета, число 2 помогает назвать их количество быстро и точно. Это удобно, когда нужно не просто посмотреть, а ещё и записать ответ.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цифра 2 — первый знак, который прочно связывается с парой. Так появляется понятная связь между реальными предметами, устным счётом и записью числа.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2 не является буквой. Её используют в математических записях, в номерах, в заданиях на счёт и в коротких ответах, где нужно показать именно количество.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цифра 2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2 начинается сверху, плавно закругляется, затем идёт наклонная линия вниз. Внизу она заканчивается короткой горизонтальной чертой, поэтому знак выглядит устойчиво и аккуратно.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крупном образце хорошо видно, где начинается движение ручки и где оно завершается. Такой показ помогает детям запомнить форму цифры 2 и не спутать её с похожими знаками.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число 2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Показываем связь между предметом, счётом и записью числа.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можно разложить на две единицы: 1 и 1. Это самый первый и самый простой состав, который легко показать на двух одинаковых предметах или на двух шагах счёта.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одному предмету добавить ещё один, получится два. Значит, число 2 собрано из двух маленьких частей, и обе части равны одной единице.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упражнение помогает детям увидеть, что число можно не только называть, но и составлять. Для урока это удобный мостик к будущему сложению без лишней сложности.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2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55221"/>
            <a:ext cx="391500" cy="31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5522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13406" y="1512471"/>
            <a:ext cx="348862" cy="398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1 и 2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всегда меньше, чем два. Это видно сразу, если рядом поставить одну книгу и две книги или один мяч и два мяча.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меньше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предмета больше, чем один. Сравнение становится понятным, когда ребёнок видит пару и замечает, что второго предмета не хватает в первой группе.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больше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сравнивать пары: одна звезда и две звезды, один кубик и два кубика, одна варежка и две варежки. Такие задания закрепляют слова «меньше» и «больше».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в корзинке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положить одну ягоду, а рядом добавить вторую. Дети считают по одному: один, два, и сразу видят результат. После пересчёта становится понятно, что ягод ровно две, а ответ можно записать цифрой 2.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кубика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кубика легко заметить, если поставить их рядом и не прятать друг за друга. Ребёнок называет предметы по порядку: один, два. Такое простое задание учит не спешить и связывать счёт с записью числа 2.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 по одному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22603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5119" y="1205853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цифра 2 встречается вокруг нас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и адреса
</a:t>
            </a:r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2 часто появляется на табличках домов, в номерах квартир и на подъездах. Ребёнок видит её каждый день, поэтому быстро замечает знакомый знак и увереннее читает короткие записи.
</a:t>
            </a:r>
            <a:endParaRPr lang="en-US" sz="1388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и учебники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тетрадях цифра 2 встречается в номерах страниц, упражнений и заданий. Такие записи помогают школьнику понимать, где он находится в учебнике, и аккуратно ориентироваться в материале.
</a:t>
            </a:r>
            <a:endParaRPr lang="en-US" sz="1280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расписание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часах, в расписании уроков и в отметках времени цифра 2 тоже нужна. Она помогает читать простые записи, понимать порядок событий и замечать числа даже вне урока математики.
</a:t>
            </a:r>
            <a:endParaRPr lang="en-US" sz="138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 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Цифру 2 можно увидеть в номерах маршрутов, на схемах и в указателях. Это показывает, что математика живёт не только в тетради, но и помогает разбираться в повседневных надписях.
</a:t>
            </a:r>
            <a:endParaRPr lang="en-US" sz="13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руки помогают хлопать, держать вещи и рисовать, а две ноги — ходить, бегать и прыгать. Ребёнок видит это каждый день, поэтому число 2 становится очень понятным.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 нашем теле и в привычных действиях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есть две руки, две ноги, два глаза и два уха. Эти пары легко заметить в зеркале и сразу понять, почему число 2 связано именно с двумя предметами.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замечает пары в своём теле, ему проще находить их и вокруг себя: два стула, два сапога, две чашки. Так математика становится ближе и веселее.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узнаётся цифра 2 среди других цифр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цифру 2 ищут среди нескольких знаков и называют её без подсказки. Это тренирует внимание и помогает запомнить знакомую форму с первого взгляда.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обводить цифру 2 по пунктиру или по образцу. Так рука запоминает направление линии, а глаз начинает быстрее различать правильный знак.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хорошее упражнение — раскрасить только цифры 2 среди других цифр. Задание короткое, но очень полезное: оно учит не отвлекаться и замечать детали.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ребёнок выбирает цифру 2 из нескольких похожих вариантов. Такие задания развивают зрительную память, и цифра 2 уже не прячется, как хитрая кошка.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цифру 2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аккуратно записать цифру 2 по образцу в тетради или в клетке.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слишком резкий угол вместо плавного поворота. Из-за этого цифра выглядит ломкой и не похожа на аккуратный школьный образец.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письме цифры 2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нижняя линия получается слишком длинной или слишком короткой. Тогда цифра 2 теряет пропорции и в строке выглядит немного «усталой».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бывает неверный наклон: цифра заваливается в сторону или пишется слишком узко. Правильная 2 должна быть ровной, мягкой и одинаковой по высоте.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с числом 2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предложить ребёнку найти на картинке две одинаковые детали: два котёнка, два шарика, два окна или два флажка. Такое задание учит быстро замечать пару и проверять ответ счётом.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и задания на соединение одинаковых предметов или выбор картинок, где предметов ровно два. Если сомневаешься — пересчитай по одному. Математика любит точность, а не догадки.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в ряду чисел до 10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начинается с одного предмета. Это первый шаг, после которого ребёнок уже готов увидеть следующий номер в ряду.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 появляется 2. Теперь можно считать две вещи подряд и записывать результат знакомой цифрой.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счёт продолжается без пропусков: 3, 4, 5 и так до 10. Умение уверенно назвать 2 помогает не сбиться на пути.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3–10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узнаёт число 2 в картинках, предметах и коротких записях. Он понимает, где перед ним пара, и быстро называет количество без долгого пересчёта.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читает и пишет цифру 2, сравнивает 1 и 2, а также знает, что число 2 можно представить как 1 и 1. Это важный шаг к новым вычислениям.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темы становится легче выполнять простые задания на счёт и различать числа в ряду. Так появляется прочная основа для следующих уроков — почти как ступенька к новым математическим открытиям.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ученик после изучения числа 2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итоговом изображении удобно поставить большую цифру 2 рядом с двумя одинаковыми предметами. Тогда ребёнок сразу видит: перед ним именно пара, а не один предмет и не три.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образ числа 2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цифра и знакомая пара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соединить счёт, узнавание и запись. Число 2 становится понятным, потому что глаз видит количество, а рука запоминает его знак.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количества и записи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уже знакомо — пора двигаться дальше!
</a:t>
            </a:r>
            <a:pPr algn="l" indent="0" marL="0">
              <a:lnSpc>
                <a:spcPct val="100000"/>
              </a:lnSpc>
              <a:buNone/>
            </a:pPr>
            <a:r>
              <a:rPr lang="en-US" sz="14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помогает замечать пары, сравнивать предметы и уверенно продолжать счёт. А цифра 2 делает это число видимым в тетради, в книге и даже в обычной жизни.
</a:t>
            </a:r>
            <a:endParaRPr lang="en-US" sz="370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2026-05-20T13:32:28Z</dcterms:created>
  <dcterms:modified xsi:type="dcterms:W3CDTF">2026-05-20T13:32:28Z</dcterms:modified>
</cp:coreProperties>
</file>