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А.С. Пушкин и зимняя картина в «Евгении Онегине»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день у Пушкина оживает в стихах.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попадаем в деревенский мир Татьяны и Ольги Лариных. Здесь снег, светлое небо, катание и весёлое движение. Пушкин показывает простую зиму так, будто она сама просится в стихотворение.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эпизод в деревне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 сказка и не обычная повесть. В книге есть герои, события и рифмованные строки, которые рассказывают о жизни людей и их чувствах.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пишет ясно и музыкально. Из-за этого стих легко слушать, читать вслух и запоминать даже тем, кто только начинает знакомиться с поэзией.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в стихах соединяет рассказ и лирику. Поэтому в нём можно увидеть и историю героев, и красивые картины природы, и настроение автора.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«Евгении Онегине» обычные события звучат особенно живо. Пушкин умеет делать интересным даже самый простой день в деревне.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«Евгений Онегин» — книга в стихах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0" y="652071"/>
            <a:ext cx="3977709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Зимнее русское утро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761752" y="71898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свежесть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отрывке снег, морозный воздух и светлое небо создают ощущение чистоты. Картина получается ясной, бодрой и радостной. Зима кажется не холодной, а красивой.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5690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61752" y="293640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Деревенская картина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нами знакомые детали: дорога, двор, сугробы и санки. Всё выглядит просто и понятно. Именно из таких мелочей Пушкин делает живой зимний пейзаж.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7380" y="1624790"/>
            <a:ext cx="306494" cy="272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92023" y="1602393"/>
            <a:ext cx="277579" cy="3172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7380" y="3330118"/>
            <a:ext cx="306494" cy="272439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паркета и снега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зал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Паркет напоминает нарядную комнату, где всё гладко и блестит. Но рядом с ним Пушкин ставит снег, и улица вдруг кажется такой же красивой, как зал.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вместо пола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на дорожке выглядит ровным и чистым. Поэт словно говорит: природа умеет украшать мир не хуже, чем люди в доме.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шутка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звучит немного смешно и очень точно. В этом и есть пушкинское мастерство: он умеет заметить неожиданное сходство без лишних слов.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на улице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зимний двор становится похож на праздничное место. Снег блестит, и читатель видит, что красота живёт не только в комнатах, но и под открытым небом.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выбирает слова, связанные со снегом, блеском, морозом и движением. Из них сразу складывается ясная зимняя сцена, которую легко представить глазами.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рисуют картину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строк мягкий и плавный. Он напоминает скольжение по снегу, поэтому стих звучит легко, как весёлая зимняя прогулка.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 точные слова делают стих понятным детям. Они не перегружают текст, а помогают быстро увидеть дорогу, двор, санки и чистое небо.
</a:t>
            </a:r>
            <a:endParaRPr lang="en-US" sz="98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Татьяна и Ольга на зимней прогулке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Ольга чаще связана с движением, смехом и лёгким настроением. Татьяна, напротив, тише, задумчивее и спокойнее. Вместе они показывают разные стороны деревенской жизни.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иллюстрации сестёр можно показать среди снега, деревьев и деревенского дома. Так читатель сразу почувствует, что перед ним не сказочный лес, а знакомая русская зима.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 легко запоминается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874342" y="1401656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понятные образы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Снег, дорога, мороз и свет сразу рисуют картину. Ребёнок быстро понимает, что происходит, даже без сложных объяснений.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763124" y="2585319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приятный ритм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звучат ровно и напевно, как маленькая песенка. Из-за этого их хочется повторять вслух ещё раз.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712298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 — яркие сравнения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Неожиданное сравнение делает стих запоминающимся. Оно помогает удержать в памяти и картину, и настроение отрывка.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 природа никогда не стоит отдельно от человека. Снег, мороз и свет помогают понять, как чувствуют себя герои и какое настроение у сцены.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отрывке зима выглядит домашней и радостной. Она не пугает, а будто приглашает выйти на улицу, оглядеться и улыбнуться.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любуется природой так, словно она умеет разговаривать с людьми. Поэтому пейзаж становится не фоном, а частью живой истории.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 русская природа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годов прошло со дня рождения Пушкина, а его зимние строки всё ещё радуют читателей.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рождения А. С. Пушкина — 1799 год; расчёт по текущему году не требуется для понимания длительности его наследия.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напоминает, как долго живёт пушкинское слово: оно по-прежнему дарит свежесть, улыбку и чувство зимней радости.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деревенской жизни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игры на свежем воздухе
</a:t>
            </a:r>
            <a:pPr algn="l" indent="0" marL="0">
              <a:lnSpc>
                <a:spcPct val="100000"/>
              </a:lnSpc>
              <a:buNone/>
            </a:pPr>
            <a:r>
              <a:rPr lang="en-US" sz="41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 молодёжь радуются морозу, катаются на санках и быстро бегут по хрустящему снегу. В этой сцене нет пышности, зато есть движение и весёлый шум. Пушкин показывает обычную радость деревенского дня.
</a:t>
            </a:r>
            <a:endParaRPr lang="en-US" sz="1163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у заснеженной 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40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деревянный дом стоит среди белого двора, а рядом заметны следы на снегу и узкая дорога. Всё выглядит просто и очень по-русски. Такая картина сразу напоминает зимнее утро в деревне начала XIX века.
</a:t>
            </a:r>
            <a:endParaRPr lang="en-US" sz="1143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одежда и знакомый быт
</a:t>
            </a:r>
            <a:pPr algn="l" indent="0" marL="0">
              <a:lnSpc>
                <a:spcPct val="100000"/>
              </a:lnSpc>
              <a:buNone/>
            </a:pPr>
            <a:r>
              <a:rPr lang="en-US" sz="40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Шали, тёплые тулупы, валенки и простые предметы вокруг делают сцену очень узнаваемой. Такие детали помогают увидеть не только природу, но и жизнь людей. Перед нами не нарядная сказка, а живая русская деревня.
</a:t>
            </a:r>
            <a:endParaRPr lang="en-US" sz="113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839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выбирает ясные слова, поэтому даже младшему читателю легко представить снег, мороз и движение. Стих звучит свободно и не пугает сложностью.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7511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слово в отрывке работает на образ: одно передаёт блеск снега, другое — свежий воздух, третье — весёлое движение. Ничего лишнего.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Пушкина: просто и красиво
</a:t>
            </a:r>
            <a:endParaRPr lang="en-US" sz="2000" dirty="0"/>
          </a:p>
        </p:txBody>
      </p:sp>
      <p:sp>
        <p:nvSpPr>
          <p:cNvPr id="13" name="Text 4"/>
          <p:cNvSpPr txBox="1"/>
          <p:nvPr/>
        </p:nvSpPr>
        <p:spPr>
          <a:xfrm>
            <a:off x="4839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умеет говорить коротко и точно, как будто рисует несколькими штрихами. Из таких штрихов сразу складывается яркая зимняя картина.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511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стиха в том, что он понятен с первого чтения, но при этом звучит очень музыкально. Простота здесь не бедность, а мастерство.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603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смотрит на зимнюю сцену с доброй улыбкой. Ему интересно не только движение и веселье, но и тихая красота обычного дня.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874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лёгкая шутка, и тёплое восхищение. Поэтому стихотворение звучит по-домашнему, будто поэт сам стоит рядом и любуется зимним пейзажем.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автора в отрывке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8093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словах чувствуется внимательность к мелочам: к снегу, свету, дороге, деревенскому двору. Он замечает то, что другие могли бы пройти мимо.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звучат строки стихотворения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идут плавно, без спешки, и их приятно произносить вслух. Ритм помогает почувствовать скольжение по снегу, лёгкий бег и морозную свежесть зимнего утра.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стиха мягкое и напевное, словно тихое шуршание санок по снегу. Повторы и созвучия делают чтение лёгким, а картину — особенно живой и запоминающейся.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7380" y="3330118"/>
            <a:ext cx="306494" cy="27243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4335" y="3304813"/>
            <a:ext cx="312955" cy="3230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этот отрывок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красоту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показывает, что красивым может быть самый обычный день. Нужно только внимательно посмотреть на снег, дорогу, двор и зимний свет вокруг.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Радоваться простому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отрывке нет роскоши, зато есть свежий воздух, движение и хорошее настроение. Это учит радоваться тихим и простым вещам каждый день.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поэзию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помогает почувствовать музыку русского слова. Оно показывает, что стихи могут быть понятными, лёгкими и очень красивыми одновременно.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Смотреть на мир добрее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хочется видеть вокруг не только привычное, но и хорошее. Пушкин напоминает, что добрый взгляд делает мир светлее.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другими страницами «Евгения Онегина»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859820" y="1752890"/>
            <a:ext cx="2507456" cy="7023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деревне
</a:t>
            </a:r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читатель знакомится с местом действия: домом, двором и спокойной сельской жизнью. Зимняя картина помогает сразу почувствовать атмосферу романа.
</a:t>
            </a:r>
            <a:endParaRPr lang="en-US" sz="1225" dirty="0"/>
          </a:p>
        </p:txBody>
      </p:sp>
      <p:sp>
        <p:nvSpPr>
          <p:cNvPr id="10" name="Text 3"/>
          <p:cNvSpPr txBox="1"/>
          <p:nvPr/>
        </p:nvSpPr>
        <p:spPr>
          <a:xfrm>
            <a:off x="1776724" y="2948858"/>
            <a:ext cx="2507456" cy="7023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прогулки
</a:t>
            </a:r>
            <a:pPr algn="r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появляется движение: снег, катание и весёлый день. Эпизод не стоит отдельно, а продолжает рассказ о героях и их повседневной жизни.
</a:t>
            </a:r>
            <a:endParaRPr lang="en-US" sz="1334" dirty="0"/>
          </a:p>
        </p:txBody>
      </p:sp>
      <p:sp>
        <p:nvSpPr>
          <p:cNvPr id="11" name="Text 4"/>
          <p:cNvSpPr txBox="1"/>
          <p:nvPr/>
        </p:nvSpPr>
        <p:spPr>
          <a:xfrm>
            <a:off x="4859820" y="3994440"/>
            <a:ext cx="2507456" cy="7023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настроение книги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итоге зимний отрывок соединяет природу, людей и чувства. Он показывает, что в романе в стихах важны и события, и тихая красота окружающего мира.
</a:t>
            </a:r>
            <a:endParaRPr lang="en-US" sz="127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700" y="2219622"/>
            <a:ext cx="2711400" cy="25816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900" y="2219622"/>
            <a:ext cx="2711400" cy="25816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6350" y="2219622"/>
            <a:ext cx="2711400" cy="25816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Пушкина читают до сих пор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712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который сразу понятен
</a:t>
            </a:r>
            <a:pPr algn="l" indent="0" marL="0">
              <a:lnSpc>
                <a:spcPct val="100000"/>
              </a:lnSpc>
              <a:buNone/>
            </a:pPr>
            <a:r>
              <a:rPr lang="en-US" sz="4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пишет так ясно, что его строки легко читать вслух и запоминать. Простые слова у него звучат особенно точно и красиво, поэтому стихотворение остаётся живым для детей и взрослых.
</a:t>
            </a:r>
            <a:endParaRPr lang="en-US" sz="1241" dirty="0"/>
          </a:p>
        </p:txBody>
      </p:sp>
      <p:sp>
        <p:nvSpPr>
          <p:cNvPr id="14" name="Text 3"/>
          <p:cNvSpPr txBox="1"/>
          <p:nvPr/>
        </p:nvSpPr>
        <p:spPr>
          <a:xfrm>
            <a:off x="61735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и портрет как знак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4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Пушкина и том «Евгения Онегина» напоминают о писателе, который сумел говорить с разными поколениями. Его книги и сегодня выглядят не старинными, а по-настоящему близкими.
</a:t>
            </a:r>
            <a:endParaRPr lang="en-US" sz="1180" dirty="0"/>
          </a:p>
        </p:txBody>
      </p:sp>
      <p:sp>
        <p:nvSpPr>
          <p:cNvPr id="15" name="Text 4"/>
          <p:cNvSpPr txBox="1"/>
          <p:nvPr/>
        </p:nvSpPr>
        <p:spPr>
          <a:xfrm>
            <a:off x="3314965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Образы, которые легко представить
</a:t>
            </a:r>
            <a:pPr algn="l" indent="0" marL="0">
              <a:lnSpc>
                <a:spcPct val="100000"/>
              </a:lnSpc>
              <a:buNone/>
            </a:pPr>
            <a:r>
              <a:rPr lang="en-US" sz="4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снег, свет, дорога и человеческие чувства будто становятся видимыми. Читатель не просто слышит текст, а сразу видит картину, как на хорошем зимнем рисунке.
</a:t>
            </a:r>
            <a:endParaRPr lang="en-US" sz="114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 составляют роман в стихах «Евгений Онегин».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«Евгений Онегин»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таком большом произведении зимняя сцена звучит особенно ярко: она помогает почувствовать и природу, и жизнь героев.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отрывке Пушкин точно замечает самые простые детали: снег, дорогу, двор, морозный воздух. Из них складывается живая и очень узнаваемая зимняя картина.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сравнивает снег с паркетом, и это сравнение сразу делает образ ярче. Обычный зимний день становится нарядным, но остаётся очень настоящим.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строк лёгкий и плавный, поэтому стихотворение приятно читать вслух. Звучание помогает почувствовать движение, свежесть и тихую радость прогулки.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сцене слышна любовь к русской деревне и уважение к обычной жизни людей. Именно поэтому маленький эпизод запоминается надолго и кажется тёплым.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важные особенности отрывка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365" y="262328"/>
            <a:ext cx="4078020" cy="476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200" cy="37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сцена, которая остаётся в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показывает: поэзия живёт рядом с самым обычным днём. Стоит только увидеть снег, свет и движение внимательными глазами — и мир станет красивее.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2026-05-24T07:21:41Z</dcterms:created>
  <dcterms:modified xsi:type="dcterms:W3CDTF">2026-05-24T07:21:41Z</dcterms:modified>
</cp:coreProperties>
</file>