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Америки: исторический путь 1780–1910-х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Америки: от колоний до независимых государств и новых социальных перемен.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мир и начало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мир и начало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Америка была почти полностью разделена между европейскими империями. Колонии испытывали давление налогов и ограничений, что создало предпосылки для будущих революций и национальных движений.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независимость и государственное строительство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1775–1783 гг.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Начавшаяся с сопротивления британскому управлению, война привела к образованию независимых Соединённых Штатов Америки и закреплению новых политических принципов.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1776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провозгласил свободу 13 колоний и вдохновил другие народы на борьбу за свои права и суверенитет.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в 1787 году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 мире конституция заложила основы федеративной системы и разделения властей, которые обеспечили стабильность нового 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Латиноамериканские войны за независимость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свободу в Венесуэле и Колумбии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Симона Боливара регион добился выхода из-под испанского владычества, заложив основы новых республик.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Аргентины и Чили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возглавил освободительный процесс, который привёл к созданию самостоятельных государств и политической самостоятельности.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Мексиканская независимость в 1821 году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революция завершилась отрывом от Испании и возникновением нового национального государства с собственными институтами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путь Бразилии: империя и реформы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 год — провозглашение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стала империей во главе с Педру I, сохранив монархическую форму правления мирным путём.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 — 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изменения в экономике и политике, укреплявшие власть императора и общественные институты.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1888 год — отмена рабства (Закон «Золотой свободы»).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шаг к ликвидации рабства благодаря усилиям аболиционистского движения и общества.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 год — конец монархии и провозглашение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уступила место республиканскому строю, завершив уникальный исторический этап.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политической карты Америки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расширение территорий США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значительно увеличили свои территории за счёт покупки Луизианы и аннексий, укрепляя национальное единство и экономический потенциал. Эти приобретения стали ключевыми для продвижения на запад.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европейских колониальных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и португальская империи потеряли контроль над большинством своих американских владений, что привело к созданию новых независимых государств и смене политического баланса в 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США и её последствия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 между Севером и Югом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в вопросах рабства и прав штатов привели к вооружённому столкновению, раздробившему нацию на два лагеря.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и 13-я поправка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Севера позволила официально отменить рабство, изменив социальный и экономический ландшафт страны навсегда.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Юга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реформания и восстановления сопровождался испытаниями, включая сопротивление бывших конфедератов и трудности интеграции освобождённых рабов.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развивали федеративную систему с чётким разделением властей, создавая прочные основы для демократии и стабильности.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католической церкви и армии оставалось значительным, формируя особенности внутренней политики и общественной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Латиноамериканские республики предпочитали централизованное управление, что часто приводило к напряжённости между регионами и правительством.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политических систем в Америке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конфликты между консерваторами и либералами часто перерастали в вооружённые столкновения, особенно в Мексике и государствах Гран-Колумбии.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конфликты в Латинской Америке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1864–1870 — Парагвайская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Парагвай столкнулся с объединёнными силами Бразилии, Аргентины и Уругвая, что привело к серьёзным изменениям в границах и усилению региональной нестабильности.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1879–1884 — Тихоокеанская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Боливией, Перу и Чили из-за контроля над ресурсами завершился победой Чили и изменением политической карты.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военных столкновений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влияли на государственное устройство, изменяли границы и усиливали внутренние социальные противоречия в странах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и Боливия добились независимости при активном участии лидеров освободительного движения Боливара и Сан-Мартина.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столкнулись с проблемами институционального строительства и разделением общества на монархистов и республиканцев.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и нестабильность осложняли формирование сильных и устойчивых национальных структур.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и трудности новых государств Южной Америки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Север США активно развивал металлургию и машиностроение, что создало основу для промышленного могущества и быстрого экономического роста региона.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 сельскохозяйственное развитие США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штаты сохраняли аграрный характер, где господствовало хлопководство с использованием труда рабов, что формировало яркий социально-экономический контраст со Севером.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1860-м годам США стали ведущей индустриальной державой Америки благодаря развитию железных дорог, фабрик и новейших технологий производства.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транспортной сети значительно ускорило обмен товарами и ресурсами между регионами, укрепляя единую федеральную экономическую систему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отмена рабства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разнообразие в XIX веке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крупные землевладения, зажиточных крестьян и значительные группы рабов и потомков африканцев. Коренные народы сталкивались с дискриминацией и утратой традиционного образа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в США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принята 13-я поправка официально запретила рабство. Однако освобождённые сталкивались с ограничениями в правах и экономических возможностях на протяжении десятилетий после войны.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Бразильская аболиция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1888 году закон «Золотой свободы» положил конец рабству, благодаря усилиям аболиционистского движения. Несмотря на это, социальное равенство бывших рабов достигалось медленно и с трудом.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Мексиканская революция 1910–1917 годов свергла диктатуру, проведя реформы, расширившие права крестьян и изменившие структуру власти в стране.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социальные преобразования в Латинской Америке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прошло формирование стабильных республиканских институтов, активная иммиграция из Европы и проведение экономических реформ, способствовавших росту.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демонстрировала устойчивый прогресс в социальной и политической сферах, что отражалось в развитии образования, промышленности и укреплении гражданских прав.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независимость Кубы и вмешательство США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независимость Кубы и вмешательство США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Кубы началась в 1895 году под руководством Хосе Марти, который сумел объединить различные группы для борьбы против испанского владычества.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конец конфликта США вмешались на стороне повстанцев, что привело к окончательному выходу Испании из региона и установлению республики, сильно зависимой от американского влияния.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заметный рост населения и урбанизацию в странах Америки в XIX веке, стимулированные миграцией и экономическим развитием.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урбанизация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отражает увеличивающееся количество городов и массовую европейскую иммиграцию, важную для экономического и социального развития региона.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демографии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 развитии стран Америки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 развитии стран Америки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Трансконтинентальная железная дорога, построенная в США в 1869 году, стала ключевым фактором интеграции восточных и западных регионов страны, ускорив торговлю и миграцию.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Бразилии и Аргентине дополняющая железнодорожная инфраструктура также способствовала укреплению внутренних рынков и активизации экономической деятельности в сельских и городских пространствах.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Латиноамериканские страны активно экспортировали сахар, кофе, хлопок и мясо в Европу и США, формируя важную часть мировой торговой системы.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 от мировых цен и спроса делала страны региона уязвимыми к колебаниям международного рынка и политическим изменениям.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поддерживали развитые компании и торговые монополии, контролировавшие значительные участки производства и дистрибуции товаров.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экономические связи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Америки, например, в Аргентине и Уругвае, существенно расширилась сеть школ и было основано множество университетов в XIX веке.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европейской культуры проявлялось в архитектуре, литературе и искусстве, особенно заметно в Бразилии и США.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грамотности среди молодёжи способствовало распространению просветительских идей и культурных ценностей, усиливая национальное самосознание.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культуры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способствовали формированию новых профессий и укреплению гражданского общества, что содействовало модернизации стран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и новые альянсы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944275" y="1241775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 — начало строительства Панамского канала
</a:t>
            </a:r>
            <a:pPr algn="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проект, призванный связать Атлантический и Тихий океаны, способствовал усилению торговли и военного контроля США в регионе.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9525" y="2012298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политика "Большой дубинки"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Рузвельт проводит активную внешнюю политику США, укрепляя своё влияние в странах Латинской Америки посредством дипломатии и военных интервенций.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944275" y="2843708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союзов в Латинской Америке
</a:t>
            </a:r>
            <a:pPr algn="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объединяются для защиты от европейского вмешательства, формируя коллективные механизмы политической и экономической поддержки.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9525" y="3670532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международного участия стран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континента начинают активнее влиять на мировую арену, укрепляя связи и развивая дипломатические отношения вне зависимости от колониальных 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исторических преобразований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Америки за указанный период достигли независимости, создали новые политические системы и развили экономику, что заложило фундамент для их последующего глобального влияния.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2026-05-10T17:49:53Z</dcterms:created>
  <dcterms:modified xsi:type="dcterms:W3CDTF">2026-05-10T17:49:53Z</dcterms:modified>
</cp:coreProperties>
</file>