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художника в русской литературе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в русской литературе всегда испытывается жизнью.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связывает разные эпохи и авторов, показывая, как меняются представления о назначении искусства. Через судьбу художника школьник видит, что талант — это не только дар, но и ответственность перед людьми, временем и собственной совестью.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художника в литературе XIX–XX веков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смыслы образа художника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в литературе — это носитель дара, который выделяет его из среды и делает особенно чувствительным к миру, людям и собственным внутренним противоречиям.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судьба строится на столкновении вдохновения с повседневностью, свободы с зависимостью, духовного призвания с материальной нуждой и компромиссами.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творца помогает говорить о цене таланта: признание редко дается легко, а подлинное искусство часто требует одиночества, мужества и внутренней дисциплины.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писатели проверяют человека на верность правде, совести и идеалу, показывая, способен ли он сохранить независимость перед давлением среды.
</a:t>
            </a:r>
            <a:endParaRPr lang="en-US" sz="9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рождение образа поэта-творца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избранник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«Пророке» и «Поэте» Пушкин утверждает высокое предназначение художника. Поэт получает право говорить от имени истины, но это право связано с духовным испытанием и служением.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Гений и зависть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«Моцарте и Сальери» противопоставлены подлинный гений и ремесленное мастерство. Зависть оказывается разрушительной силой: она не рождает искусство, а лишь подтверждает его недостижимость.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«Поэт» талант показан как сила, утратившая действенность в мире обыденности. Дар не исчезает, но оказывается оторванным от той среды, которая не умеет его услышать.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«Пророке» звучит трагическая нота: носитель истины приносит людям духовное слово, однако не встречает понимания и остается внутренне одиноким.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«Думе» личная драма переходит в драму поколения. Лермонтов говорит о духовной нереализованности, из-за которой высокий потенциал личности так и не превращается в дело.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одиночество талантливой личности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творчество как духовная ответственность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Подлинность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искусство теряет смысл, если подменяется внешним успехом. Художник отвечает не только за форму, но и за нравственное содержание своего слова.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Искушение выгодой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«Портрете» деньги и слава становятся опасным соблазном. Они разрушают внутреннюю свободу творца, если тот ставит прибыль выше правды и совести.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Мучительный поиск истины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судьба Гоголя отмечена сомнениями и самокритикой. Писатель стремился выразить высшую правду, но понимал, что духовная глубина не дается легко и требует внутренней работы.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экзамен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художник проходит проверку не талантом только, но и характером. Способность устоять перед искушением становится условием сохранения подлинного дара.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талант перед лицом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душа в несоразмерном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Тургеневские герои нередко живут с ощущением, что их внутренний мир слишком сложен для окружающей действительности. Их мечты о гармонии сталкиваются с холодной исторической реальностью, где чувствительность оказывается беззащитной.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Надежда, которой не хватает силы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«Дворянском гнезде» и «Накануне» идеалы героев высоки, но путь к их воплощению обрывается. Писатель показывает не слабость дара, а трагическое несоответствие между замыслом личности и возможностями времени.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не дающая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художник или идеалист часто опережает свою эпоху. Он ясно чувствует правду, но не находит устойчивой среды, которая помогла бы ему превратить внутреннюю высоту в реальное 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Некрасов: искусство и гражданский долг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Некрасова художник не отделен от народа и его страданий. Творчество оценивается не только по красоте, но и по способности откликаться на боль времени.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«Поэт и гражданин» прямо утверждается мысль: талант не имеет права на равнодушие. Слово должно быть сопряжено с совестью и общественной ответственностью.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Некрасовский художник не замыкается в личных переживаниях. Он слышит голос улицы, деревни, социальной несправедливости и превращает их в тему поэзии.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расширяет понятие искусства: оно становится не украшением жизни, а способом говорить правду о народе, истории и моральной цене молчания.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Достоевский: гениальность и нравственное испытание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творческая личность всегда живет в состоянии внутреннего напряжения. Поиск истины сопровождается сомнением, самоанализом и постоянной проверкой собственной совести.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особенно интересует опасность духовного падения. Гордыня, самообман и желание утвердить себя любой ценой делают судьбу творца морально рискованной.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Важнейшим остается вопрос: способен ли человек преодолеть себя через страдание и ответственность. Поэтому художник у Достоевского — это не только талант, но и нравственный экзамен.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повторяются в образе художника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 века показывает, что судьба творца почти всегда связана с внутренним конфликтом и высоким требованием к себе.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центр темы — не успех, а цена дара: общественное непонимание, свобода и ответственность повторяются у всех авторов.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Пушкина, Лермонтова, Гоголя, Тургенева, Некрасова и Достоевского, 11 класс
</a:t>
            </a:r>
            <a:endParaRPr lang="en-US" sz="7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652183"/>
            <a:ext cx="4867800" cy="2126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о судьбе художника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и основных конфликтов помогает увидеть, как в русской литературе меняется представление о назначении искусства и цене таланта.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искусство проверяется жизнью: талант сталкивается с завистью, общественным давлением, нравственным выбором и ответственностью перед людьми.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века: А.С. Пушкин, М.Ю. Лермонтов, Н.В. Гоголь, Н.А. Некрасов; сопоставление по теме судьбы художника
</a:t>
            </a:r>
            <a:endParaRPr lang="en-US" sz="6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Гоголя именно один нравственный компромисс запускает цепь духовного падения и показывает, насколько хрупок талант без совести.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Н.В. Гоголь, повесть «Портрет»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неосторожный выбор способен разрушить внутреннюю свободу художника и превратить дар в средство наживы
</a:t>
            </a:r>
            <a:endParaRPr lang="en-US" sz="21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Непризнанный художник в русской литературе XIX 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показывают, что равнодушие публики и запоздалое признание особенно трагичны, когда художник уже не может воспользоваться плоды своей победы.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Талантливый герой часто оказывается беден, зависим от чужой воли и вынужден работать ради выживания, а не ради свободного творчества.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художника в русской литературе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повторяющийся литературный конфликт между даром, общественным давлением и нравственным выбором.
</a:t>
            </a:r>
            <a:endParaRPr lang="en-US" sz="10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век: поэт как пророк и свидетель эпохи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Серебряного века уже не только создает красоту, но и остро чувствует историческую тревогу, поэтому его слово звучит как свидетельство о времени и человеке.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Блока, Ахматовой, Мандельштама и других авторов усиливается мотив личной ответственности: молчание воспринимается почти так же значимо, как сказанное слово.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становится формой нравственной верности, когда поэт сохраняет правду о переживаемой эпохе, даже если эта правда опасна или непопулярна.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возникает образ посредника между внутренним миром личности и исторической реальностью, которому приходится платить за точность высказывания высокой ценой.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образ художника по эпохам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литературных акцентов показывает, что судьба творца все чаще осмысляется через конфликт с историей, а не только через личное призвание.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идет от уверенности в миссии искусства к ощущению его уязвимости перед обществом, временем и идеологией.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78633"/>
            <a:ext cx="194400" cy="155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31819" y="1835943"/>
            <a:ext cx="180675" cy="24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литература: творчество и давление системы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 цензура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произведений зависела от идеологического контроля, поэтому художник нередко был вынужден менять тон, темы или вовсе откладывать работу.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эмиграция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открыто говорить было нельзя, творец сохранял независимость в личной позиции, оставаясь внешне включенным в систему, но внутренне от нее отделенным.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авторов принципиальным становилось право на честное высказывание, даже если оно не соответствовало официальной версии действительности.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произведения часто осознавалась спустя годы, когда историческая дистанция уже позволяла увидеть силу и значимость запрещенного или замолченного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настоящем искусстве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Подлинное искусство в русской литературе не измеряется славой или выгодой: его ценность определяется верностью внутренней правде и нравственному чувству.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отвечает не только за мастерство, но и за то, какую духовную позицию занимает его слово в мире боли, сомнения и соблазна.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трагические судьбы доказывают, что творчество может противостоять духовному опустошению и сохранять человеческое достоинство.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образы художников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судьбе творца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художник наделен повышенной чувствительностью и обречен на одиночество. Он острее других ощущает разрыв между идеалом и реальностью, поэтому конфликт с обществом почти неизбежен.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финалов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Финалы этих историй различны: одни герои гибнут, другие молчат, третьи идут на компромисс или обретают позднее признание. Но талант везде остается испытанием, а не легким путем к успеху.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художника: урок русской литературы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убеждает: истинный талант требует мужества, совести и внутренней свободы. Судьба художника становится проверкой эпохи и человека, а не просто историей успеха.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2026-05-23T17:38:12Z</dcterms:created>
  <dcterms:modified xsi:type="dcterms:W3CDTF">2026-05-23T17:38:12Z</dcterms:modified>
</cp:coreProperties>
</file>