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изменений в странах Запада (1945—2020)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экономика и культура Запада эволюционировали в эпоху масштабных трансформаций.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Запад пережил глубокие перемены: восстановление, Холодная война, новые технологии и формирование международных отношений задали тон последующим десятилетиям.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и восстановление Запада после Второй мировой войны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быстро росла: в 1950–1960-е годы ежегодный прирост ВВП составил 8–10%, что сопровождалось массовым производством и расширением сферы услуг.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привёл к увеличению уровня жизни, созданию новых рабочих мест и широкому распространению потребительских товаров, таких как автомобили и бытовая техника.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обеспечил финансовую поддержку странам Западной Европы и Японии, выделив около 13 млрд долларов на восстановление разрушенных экономик.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расклад и Холодная война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военных блоков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сформировались два противоположных военных союза: НАТО в 1949 году и Организация Варшавского договора в 1955-м, закрепившие раскол мира на два лагеря.
</a:t>
            </a:r>
            <a:endParaRPr lang="en-US" sz="10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и Карибский кризисы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1948–1949 годов и Карибский кризис 1962-го стали горячими точками противостояния, демонстрируя опасность ядерной войны и влияя на стратегии великих держав.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ядерная угроза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наращивание вооружений между СССР и США увеличивало мировую напряжённость, стимулировало развитие технологий, но также создавало угрозу глобального разрушения.
</a:t>
            </a:r>
            <a:endParaRPr lang="en-US" sz="10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политических и правовых системах стран Запада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демократических процедур сопровождалось утверждением равенства и прав меньшинств, укреплением институтов гражданского общества.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1960–1970-х годах массовые протесты, включая майские события 1968 года во Франции, усилили требования свободы и социализации общества.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реформы прошли в законодательстве: в разных странах были приняты новые законы о равенстве и расширены конституционные права граждан.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роли аристократии и усиление новых общественных движений изменили политический ландшафт западных государств.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в странах Запада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семьдесят лет произошёл значительный переход в сторону жизни в городах и мегаполисах.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способствовала развитию культуры и экономики, но привела к новым вызовам экологии и инфраструктуры.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национальных статистических агентств, 2022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культурное многообразие в Западе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мигранты в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1950—1970-е годы Германия привлекала «гастарбайтеров» из Турции и Южной Европы, что способствовало развитию промышленности, но также вызвало вызовы интеграции и социокультурной адаптации.
</a:t>
            </a:r>
            <a:endParaRPr lang="en-US" sz="1113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Постколониальные потоки в Великобританию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из Индии, Пакистана и Карибского бассейна в послевоенный период увеличила этническое разнообразие, создавая новые культурные общины и поднимая вопросы мультикультурализма.
</a:t>
            </a:r>
            <a:endParaRPr lang="en-US" sz="110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миграция из Северной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испытывала приток мигрантов из бывших колоний, что приводило к многообразию, но также к межэтническим напряжённостям и необходимости разработки интеграционных программ.
</a:t>
            </a:r>
            <a:endParaRPr lang="en-US" sz="11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в странах Запада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рождаемости, продолжительности жизни и старения населения во Франции, отражающие социальные тенденции.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старение населения и снижение рождаемости, что требует адаптации социальных систем и реформ.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INSEE, Франция, 2018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науки и техники на жизнь и экономику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технологические инновации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транзистора и освоение космоса стали вехами научно-технического прогресса, кардинально меняя экономику и коммуникации.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бытовой техники и транспорта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холодильников, стиральных машин и автомобилей ускорило изменение образа жизни, повысило комфорт и производительность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сдвиги экономики: от индустрии к сервису и инновациям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промышленности в экономике Запада значительно уменьшилась, уступая место развитию сферы услуг и высокотехнологичных отраслей.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США рабочие места в промышленности сократились с 40% до менее 15%, а сектор услуг превысил 70% занятости.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информационных технологий и инноваций сформировало экономику знаний и новые модели бизнеса.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Лондон и регионы вроде Силиконовой долины стали символами перехода к финансовой и технологической доминации.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изменения в структуре общества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ростом неравенства появляются новые социальные группы, отражающие цифровые и творческие профессии, в то время как традиционный средний класс испытывает давление.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усиливающееся расслоение и рост социального напряжения, требующего адаптации социальных политик для поддержки уязвимых групп.
</a:t>
            </a:r>
            <a:endParaRPr lang="en-US" sz="12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World Bank, 2020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влияние европейской интеграции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Европейского сообщества угля и стали (1951)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ЕОУС заложило первый фундамент для объединения экономик Западной Европы с целью предотвращения конфликтов и стимулирования сотрудничества в послевоенный период.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Маастрихтский договор и создание Европейского союза (1992)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расширил рамки сотрудничества, введя общую валюту и политическую консолидацию, что стало важным шагом на пути глобальной интеграции Европы.
</a:t>
            </a:r>
            <a:endParaRPr lang="en-US" sz="96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ЕС и вызовы XXI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новых стран в 2004 и 2007 годах стимулировало экономический рост, но также породило политические споры и вызовы, включая последствия Брекзита.
</a:t>
            </a:r>
            <a:endParaRPr lang="en-US" sz="11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образовании: массовизация и новые возможности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также значительно выросла численность женщин-студентов, расширились дистанционные формы обучения и онлайн-курсы.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доступа к высшему образованию способствует социальной мобильности и экономическому развитию западных стран.
</a:t>
            </a:r>
            <a:endParaRPr lang="en-US" sz="130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Education Reports, 2021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и трансформация общества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персональных компьютеров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1980-90-х персональные компьютеры стали массовым явлением, изменив рабочие процессы и предоставив новые возможности для обучения и коммуникации.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доступ в интернет и 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годов интернет стал ядром информационного обмена, а социальные сети кардинально изменили способы общения и распространения информации.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IT-корпораций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Microsoft, Apple, Google и Facebook сформировали технологический ландшафт, влияя на экономику, культуру и политику западных стран.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 и феминизм: вызовы и достижения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волна феминизма в 1960-х привела к реформам законодательства, включая право на аборт и возможность равной занятости женщин в западных странах.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женщин на рынке труда вырос с 36% до 70% между 1945 и 2020 годами, сопровождаясь введением квот и борьбой с дискриминацией на рабочем месте.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получили больше возможностей в науке, политике и бизнесе, что способствовало расширению их влияния в обществе и формированию новых ролевых моделей.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движения и защита прав меньшинств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права афроамериканцев в США добились важных успехов, включая принятие Civil Rights Act 1964 года, обеспечившего равенство в доступе к образованию и работе.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ЕС были реализованы законы, направленные на защиту прав мигрантов и меньшинств, способствуя формированию более инклюзивных обществ.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толерантности сопровождался новыми вызовами: некоторые группы столкнулись с новыми формами дискриминации и предвзятости.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диалог о правах расширился, способствуя развитию законодательных инициатив и усилению роли гражданского общества в защите равенства.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Контркультуры и молодежные движения: новые формы протеста и идентичности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битники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Битники выступали против конформизма и материальных ценностей, формируя альтернативные культурные и литературные нормы в западных странах.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1960–1980-е: хиппи и панки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Хиппи пропагандировали мир и свободу, а панки — бунтарство и анархию, каждая субкультура формировала свою идентичность и влияла на массовую культуру.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против Вьетнамской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 молодежи выступали против военных конфликтов, отстаивая права человека и мир, что стало символом политической активности поколений.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движени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Гринпис и Fridays For Future представляют новые формы молодежной активности, объединяя внимание к климатическим и социальным проблемам на глобальном уровне.
</a:t>
            </a:r>
            <a:endParaRPr lang="en-US" sz="13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жизненных ценностей и ролевых моделей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Индивидуализм и стремление к самореализации заменяют коллективные ценности, что отражается в новой социальной и культурной динамике западных обществ.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здорового образа жизни и осознанного потребления становится частью повседневности, меняя отношения к времени и ресурсам.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секуляризации сопровождается снижением влияния традиционных религий и появлением публичных интеллектуалов и цифровых лидеров мнений.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новые возможности и вызовы для Запада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международных институтов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ВТО, ОЭСР и МВФ становятся ключевыми структурами, регулирующими экономические отношения и способствующими сотрудничеству между государствами.
</a:t>
            </a:r>
            <a:endParaRPr lang="en-US" sz="1189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расширение мирового товарооборота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международной торговли и инвестиций благодаря либерализации экономик и развитию технологий укрепляет позиции западных стран в глобальной системе.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миграционных потоков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 экономически слабых регионов приводит к росту многообразия, но и к социальным напряжениям и обсуждению вопросов интеграции.
</a:t>
            </a:r>
            <a:endParaRPr lang="en-US" sz="1332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движений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глобализацию появляются силы протеста против открытых границ и культурных изменений, что усложняет поддержание единства в обществе.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пути развития и уроки перемен
</a:t>
            </a:r>
            <a:endParaRPr lang="en-US" sz="2862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второй половины XX — начала XXI века сформировали сложное и динамичное общество Запада, готовое к инновациям, но осознающее важность преодоления неравенства и сохранения идентичности.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2026-05-11T04:48:29Z</dcterms:created>
  <dcterms:modified xsi:type="dcterms:W3CDTF">2026-05-11T04:48:29Z</dcterms:modified>
</cp:coreProperties>
</file>