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— знакомый поэт и писатель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стихи, загадки и сказки о жизни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— детский поэт и писатель XX века. Он писал понятно, весело и тепло, поэтому его книги легко читать младшим школьникам.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Валентин Берестов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маленьком городе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рос в небольшом городе, где рядом были двор, сад и тихие улицы. Он внимательно смотрел на людей, птиц и деревья.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детские наблюдения стали для него настоящей школой. Позже они помогли ему писать живые стихи, в которых легко узнать знакомые картины.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Берестов любил книги и быстро почувствовал, как интересно работает слово. Чтение стало для него привычкой и радостью.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полюбил книги и чтение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замечать, как одна удачная строчка может сразу вызвать улыбку или яркую картинку. Именно это потом помогло его детским стихам стать запоминающимися.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школе он пробовал писать стихи. Его увлекали ритм, рифма и точные слова, которые звучат коротко, но очень выразительно.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время в жизни поэта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Берестова пришлось на годы Великой Отечественной войны. Для многих детей это было время тревоги, перемен и разлуки с домом.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впечатления научили его особенно ценить мир, семью, дружбу и спокойный день. В его книгах это чувствуется очень ясно и тепло.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путь к литературе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продолжал учиться и много читал. Книги постепенно становились для него главным способом узнавать мир.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изучал прошлое и культуру. Это расширяло его кругозор и помогало видеть жизнь глубже.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учился точно подбирать выражения и слышать звучание речи. Благодаря этому его тексты стали ясными и точными.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писательству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он стал известным детским автором. Его знания и наблюдательность соединились в добрых и умных книгах.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Берестова обычно короткие и очень звучные. Их удобно читать вслух, потому что строки легко запоминаются и хорошо звучат.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часто есть рифма, повтор и весёлая интонация. Даже обычные вещи — тетрадь, мяч или дождь — становятся интересными.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замечать маленькие детали, которые другие не сразу видят. Из таких подробностей у него получались живые и смешные картины.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похожи на разговор с внимательным другом. Они простые, но не скучные, поэтому хочется читать их ещё раз.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его стихи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школе и школьной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Берестова часто встречаются уроки, перемены, звонок и портфель. Школьные события он показывает так, что они кажутся знакомыми и совсем не скучными.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есть и радость, и волнение, и дружба одноклассников. Младшим школьникам легко узнать в них себя, поэтому стихи читаются с интересом.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его стихах о природе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Берестова приходит заметно и радостно. Она приносит свет, движение и ощущение, что мир снова просыпается после зимы.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 у него не просто погода, а живые участники действия. Они создают настроение и помогают почувствовать смену дня.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его стихах всегда подвижные и внимательные. Через их повадки поэт показывает, как интересно наблюдать за природой каждый день.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листья и лужицы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обычные детали природы становятся у Берестова заметными. Он показывает, что красота прячется в простых вещах вокруг нас.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загадки особенно интересны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считалки Берестова построены так, чтобы сразу заинтересовать ребёнка. В них есть неожиданный поворот, короткий вопрос и быстрый, смешной ответ.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помогают запоминать слова и лучше слышать ритм речи. Их удобно произносить хором, а игра слов делает чтение весёлым и живым.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Берестова герои попадают в простые, узнаваемые ситуации, где важно уметь слушать, дружить и находить выход без ссор и обид.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короткие рассказы легко читать вслух: в них есть ясное начало, понятное развитие событий и добрый, ненавязчивый финал без лишней назидательности.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смелость может быть тихой, а настоящая помощь — совсем обычной: поделиться, поддержать, признать ошибку и исправить её.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 для детей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хочется открывать снова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загадки и считалки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книги и разделы его сборников наполнены загадками и игровыми текстами. Они создают настроение урока-игры: дети ищут ответ, смеются над неожиданной деталью и лучше слышат ритм родной речи.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звучат как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сборниках Берестова рядом стоят короткие стихи о школе, доме и природе. Их удобно читать по одному или целым классом, потому что строки звучат легко и ясно, а образы быстро запоминаются детьми.
</a:t>
            </a:r>
            <a:endParaRPr lang="en-US" sz="110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для домашнего и школьного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Берестова можно встретить и короткую прозу. Такие тексты подходят для чтения перед сном, на уроке и в семейном кругу: они небольшие, добрые и оставляют после себя спокойное, тёплое чувство.
</a:t>
            </a:r>
            <a:endParaRPr lang="en-US" sz="10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Валентина Берестова, чьи короткие и ритмичные строки легко ложатся на слух.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справки о Валентине Дмитриевиче Берестове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чёткий ритм и точная рифма делают его стихи удобными для заучивания и чтения вслух.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юмор в его произведениях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умеет улыбнуться вместе с читателем, а не над ним. Даже в смешной сценке у него чувствуется уважение к герою, поэтому текст не обижает и не утомляет.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ему говорить о важном просто и мягко. Ребёнок смеётся, узнаёт себя и незаметно понимает: ошибаться не страшно, если рядом есть добрые люди и желание стать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674" y="3304813"/>
            <a:ext cx="201906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и литературный мир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читал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вырос в кругу книг и внимательно относился к слову. Это помогло ему писать ясно, точно и с хорошим чувством языка.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Общался с писателями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частью литературной среды своего времени и знал многих авторов. Такое общение обогащало его взгляд на детскую литературу и её задачи.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Уважал ребёнка-читателя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нет снисходительности. Он говорит с детьми на равных, поэтому даже сложная мысль звучит просто, тепло и убедительно.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 традиции детской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сохранил в своих произведениях ясность, музыкальность и добрый тон. Эти качества делают его книги близкими нескольким поколениям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 и повседневная жизнь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его стихи близкими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часто пишет о доме, семье и обычных делах. В его строках привычные вещи становятся интересными, а знакомая обстановка — тёплой и живой.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узнавать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игры, прогулки и книги у него связаны с детским опытом. Поэтому читатель 8–10 лет легко узнаёт в героях себя, своих друзей и свой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рассказы Берестова помогают ребёнку точнее говорить, подбирать удачные слова и замечать, как меняется интонация в зависимости от настроения героя.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ритм, повторы и рифмы тренируют память. Когда текст хочется повторять, он незаметно остаётся в голове и легче запоминается на уроке.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его произведения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учат наблюдательности: в них важно увидеть смешную деталь, движение, цвет, звук или маленькое событие, которое другие могут не заметить.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таких текстов поддерживает интерес к литературе. Ребёнок не просто слушает, а думает, отвечает, сравнивает и с удовольствием участвует в разговоре о книге.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Берестова читают до сих пор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рассказы не устаревают, потому что в них нет далёких, непонятных детям ситуаций. Там школа, дом, игра и знакомые чувства, которые легко узнать сразу.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нравится его тёплый взгляд на мир: он не давит, а приглашает улыбнуться и подумать. Поэтому тексты Берестова хорошо звучат и в классе, и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апреля родился Валентин Берестов, и эта дата очень подходит весёлому поэту для детей.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Д. Берестове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Берестова совпадает с днём шуток и улыбок, а в его книгах действительно много игры и света.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Валентине Берестове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писал просто, ясно и с доброй улыбкой. Его стихи и рассказы помогают детям читать с интересом, замечать красоту вокруг и верить, что хорошие слова действительно важны.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2026-05-24T06:34:18Z</dcterms:created>
  <dcterms:modified xsi:type="dcterms:W3CDTF">2026-05-24T06:34:18Z</dcterms:modified>
</cp:coreProperties>
</file>