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веществ, питание и 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энергию и строительный материал после переваривания.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расходуют энергию, обновляют свои структуры и не могут ждать. Поэтому пища сначала переваривается, а потом её вещества поступают в кровь и лимфу для работы, роста и восстановления.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 — это постоянный процесс превращения одних веществ в другие. Он идёт во всех клетках без остановки и обеспечивает работу органов в каждый момент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веществ распадается, и при этом высвобождается энергия. Она нужна для дыхания, движения, сокращения мышц, поддержания температуры тела и других жизненных процессов.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веществ идёт на построение клеток, рост и восстановление тканей. Без этого организм не сможет обновлять повреждённые структуры и развиваться.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обмена зависит от возраста, физической активности и состояния здоровья. У активного ребёнка он обычно идёт быстрее, чем при болезни или усталости.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обмена веществ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расщепляет вещества и обеспечивает организм энергией для движения, дыхания, работы сердца и сохранения постоянной температуры тела.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462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использует вещества пищи для роста, восстановления тканей и образования новых клеток. Эти процессы всегда связаны: для построения нужна энергия, а для энергии — питательные вещества.
</a:t>
            </a:r>
            <a:endParaRPr lang="en-US" sz="1067" dirty="0"/>
          </a:p>
        </p:txBody>
      </p:sp>
      <p:sp>
        <p:nvSpPr>
          <p:cNvPr id="7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73575"/>
            <a:ext cx="4775700" cy="266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выполняют разные задачи, но работают вместе. Их недостаток или избыток сразу отражается на росте, энергии и общем самочувствии.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жиры, углеводы, вода, витамины и соли нужны организму ежедневно, но выполняют разные функции.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и их роль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питание и обмен веществ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начало пищеварения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Измельчение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измельчается зубами, становится мягче и легче смешивается со слюной. Чем лучше пережёвывание, тем проще дальнейшая работа желудка и кишечника.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слюны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 и начинает расщепление крахмала. Благодаря этому уже в ротовой полости запускается первый этап химического пищеварения.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пищу, формирует пищевой комок и помогает продвигать его к глотке. Это делает глотание более безопасным и точным.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тщательно пережёвывать еду снижает нагрузку на желудок и улучшает усвоение питательных веществ. Слишком крупные куски перевариваются дольше и хуже.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 движение пищи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желудку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 — это мышечная трубка, которая соединяет глотку с желудком. Его стенки работают как упругий канал, направляющий пищевой комок вниз.
</a:t>
            </a:r>
            <a:endParaRPr lang="en-US" sz="966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пищи происходит благодаря перистальтике — последовательным волнообразным сокращениям мышц. Они толкают комок вперёд даже без участия сознания.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перистальтике пища движется независимо от положения тела. Поэтому человек может глотать стоя, сидя или лёжа, не останавливая этот процесс.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 желудочный сок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с желудочным соком. Он содержит соляную кислоту и ферменты, которые создают кислую среду и помогают начать расщепление белков.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препятствует размножению многих микробов, попавших с пищей. Это делает желудок не только органом пищеварения, но и защитным барьером.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сокращений стенок желудка пища постепенно превращается в полужидкую массу. Затем она небольшими порциями поступает дальше, в кишечник.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выделения ферментов и желчи, влияющие на переваривание пищи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поджелудочная железа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 тонкой кишке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тонкой кишки образуют множество ворсинок, поэтому площадь всасывания резко увеличивается. Это помогает быстро передавать расщеплённые вещества дальше по организму.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завершает основную часть пищеварения. Если здесь всасывание нарушается, клетки недополучают энергию и строительные вещества, даже при достаточном питании.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транспортные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стенку ворсинок питательные вещества поступают в кровь и лимфу. Затем они разносятся к мышцам, органам и клеткам, где используются сразу или запасаются.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 микрофлора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толстой кишке из непереваренных остатков активно всасывается вода, поэтому содержимое кишечника становится плотнее. Одновременно организм возвращает часть минеральных веществ, которые еще могут быть использованы.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
</a:t>
            </a:r>
            <a:pPr algn="l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полезные бактерии, образующие микрофлору. Они помогают поддерживать нормальную работу кишечника и участвуют в переработке некоторых остатков пищи, создавая более благоприятные условия для пищеварения.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оставшихся непереваренных веществ формируются каловые массы. После накопления они продвигаются к прямой кишке и выводятся из организма, завершая пищеварительный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движения и обработки пищи в пищеварительной системе.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 рта до выведения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аппетита и сытости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Сигналы из 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получает сигналы от желудка и кишечника и передает их в центры голода и насыщения. Так организм оценивает, нужно ли продолжать прием пищи или пора остановиться.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Чувство сытости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растяжение стенок желудка и изменение состава крови уменьшают чувство голода. Эти сигналы помогают почувствовать насыщение раньше, чем желудок переполнится.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Роль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дополняют работу нервной системы и передают сообщения о запасах энергии. Если уровень глюкозы снижается, аппетит усиливается; после еды он постепенно ослабевает.
</a:t>
            </a:r>
            <a:endParaRPr lang="en-US" sz="964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Привычки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аппетит также влияют привычки: размер порций, время приема пищи и состав меню. Поэтому одинаковый голод может ощущаться по-разному в зависимости от режима дня.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дает энергию в разном объеме: чем выше доля жиров, тем выше калорийность продукта.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дают больше всего энергии, а белки и углеводы — примерно одинаково. Поэтому состав рациона заметно влияет на общий запас калорий.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Калории и энергия пищи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энергетической ценности питательных веществ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энергии зависит не только от еды, но и от движения, поэтому даже полезные продукты нужно соотносить с активностью.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поступление выше расхода, энергия накапливается. При дефиците организм быстрее утомляется, поэтому важно удерживать равновесие.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и расход энергии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баланса энергии, условные значения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приема пищи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прием пищи помогает организму выйти из ночного перерыва. После завтрака легче сосредоточиться на уроках и сохранить работоспособность до следующего приема пищи.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 — завтрак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нужен более сытный прием пищи, потому что в это время организм особенно активно расходует энергию. Обед должен содержать основные питательные вещества и быть достаточно разнообразным.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 — обед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лучше выбирать более легкую пищу, чтобы не перегружать пищеварение перед сном. Регулярный режим помогает не переедать и поддерживать ровный уровень сил.
</a:t>
            </a:r>
            <a:endParaRPr lang="en-US" sz="1161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 — ужин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полезного рациона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меню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 крупы дают организму витамины, клетчатку и углеводы. Такое сочетание помогает кишечнику работать лучше и обеспечивает устойчивый запас энергии.
</a:t>
            </a:r>
            <a:endParaRPr lang="en-US" sz="108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 переносе веществ, а клетчатка помогает пищеварению и формированию нормального стула. Эти компоненты часто не замечают, хотя без них рацион становится менее полезным.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рыба, мясо и бобовые снабжают организм белком и важными минеральными веществами. Они нужны для роста, восстановления тканей и нормальной работы органов.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частый фастфуд и избыток сахара делают питание слишком однообразным и перегруженным. Они не заменяют полноценную еду и мешают соблюдать баланс питательных веществ.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 продукт и группу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продукты с основной группой веществ. Один и тот же продукт может содержать несколько компонентов, но в задании выделена главная роль.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пищи можно определить по ведущему веществу. Такая классификация помогает собрать рацион, где есть энергия, строительный материал и вещества для регуляции процессов.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продуктов по основным питательным веществам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 кусочек хлеба, и ферменты быстро начали работать, потому что среда была подходящей. Но стоило температуре сильно повыситься, и реакция стала слабее: белковые молекулы утратили форму и перестали действовать эффективно.
</a:t>
            </a:r>
            <a:endParaRPr lang="en-US" sz="86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из кухни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лабораторной колбе фермент одинаково заметно изменял скорость реакции в холоде и в тепле. Учитель показал, что слишком низкая температура замедляет работу, а слишком высокая может ее остановить.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 температурой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пищеварительной системы условия тоже имеют значение. Одни ферменты действуют в кислой среде желудка, другие — в более щелочной среде кишечника, поэтому каждый отдел выполняет свою часть работы.
</a:t>
            </a:r>
            <a:endParaRPr lang="en-US" sz="87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органы различаются
</a:t>
            </a:r>
            <a:endParaRPr lang="en-US" sz="134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работе ферментов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делает пищу источником энергии и строительным материалом, а пищеварение подготавливает ее к использованию клетками. Если рацион, вода и режим питания в порядке, организм работает увереннее и с меньшей нагрузкой.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2026-07-25T17:16:18Z</dcterms:created>
  <dcterms:modified xsi:type="dcterms:W3CDTF">2026-07-25T17:16:18Z</dcterms:modified>
</cp:coreProperties>
</file>