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масштаб: зачем они нужны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масштаб помогают уменьшать объекты и точно считать 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планы и масштаб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масштаб встречаются в картах, ремонте, играх и школьных схемах. Они помогают перенести большой объект на лист и не потерять точность при измерениях.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объект сверху, как будто на него смотрят с высоты. Так легче увидеть форму, расположение предметов и расстояния между ними.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картинка, а схема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фотографии, план не передаёт внешний вид предметов. Его задача — показать, где что находится и каковы размеры объекта.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план связан с измерениями: линии, отрезки и подписи помогают понять реальные размеры. Поэтому его можно использовать для точных расчётов.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 легенда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для 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стены, двери и окна обозначают не рисунком в деталях, а простыми знаками. Это делает план понятным и экономит место.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для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планах местности используют значки деревьев, дорожек, водоёмов и других объектов. Один и тот же элемент может обозначаться по-разному в зависимости от темы.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означает каждый символ. Без неё невозможно правильно прочитать линию, кружок или штриховку на чертеже.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знаки выбраны неверно или не подписаны, план теряет смысл. Поэтому сначала смотрят на условные обозначения, а уже потом читают схему.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масштаб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изображение меньше настоящего объекта. Он связывает чертёж и реальный размер одним точным отношением.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1:100 означает, что 1 см на плане соответствует 100 см в реальности. Это помогает быстро переводить размеры из чертежа в действительность.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реальный размер, длину на чертеже умножают на масштаб. Если нужно получить размер на плане, действуют наоборот — делят.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нужен не только на картах. Он помогает строить схемы комнат, участков и зданий так, чтобы всё помещалось и оставалось точным.
</a:t>
            </a:r>
            <a:endParaRPr lang="en-US" sz="9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записи масштаба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масштаба помогают читать чертёж удобным способом, но смысл у них один и тот 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записи выражают одно и то же отношение между чертежом и реальностью.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«План и масштаб»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типичная ошибка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перевести все величины в одни единицы. Иначе можно перепутать сантиметры, метры и километры и получить неверный ответ.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выбирают нужное действие: умножение или деление. Оно зависит от того, что нужно найти — реальный размер или длину на плане.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выполняют уже после подготовки данных. Так проще не ошибиться и не потерять связь между чертежом и реальностью.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 м — это 200 см. При масштабе 1:100 такая длина на плане будет равна 2 см, а не 200.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реальное расстояние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длину на плане: 3 см. Затем используют масштаб 1:500, чтобы понять, сколько это будет в реальности.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 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3 на 500 и получаем 1500 см. Это реальное расстояние между объектами, а не длина на бумаге.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Переводим в метры
</a:t>
            </a:r>
            <a:pPr algn="l" indent="0" marL="0">
              <a:lnSpc>
                <a:spcPct val="115000"/>
              </a:lnSpc>
              <a:buNone/>
            </a:pPr>
            <a:r>
              <a:rPr lang="en-US" sz="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 см удобно перевести в метры: получается 15 м. Так ответ становится понятнее и привычнее для повседневной записи.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как маленький отрезок на чертеже превращается в настоящее расстояние на местности.
</a:t>
            </a:r>
            <a:endParaRPr lang="en-US" sz="10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длину на плане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Переводим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реальное расстояние: 24 м. Чтобы работать с масштабом 1:200, сначала переводят метры в сантиметры.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длину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 м = 2400 см. Затем 2400 делят на 200 и получают 12 см на плане.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обратный перевод нужен, когда чертёж ещё только создают и нужно заранее понять, как всё разместится на листе.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перевода из сантиметров в метры получается удобный и точный ответ для чертежа.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10,8 м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расстояние составляет именно столько.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условию задачи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перевода размеров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пересчёта: единицы → действие → вычисление → проверка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планов с разным масштабом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объекта план с меньшим знаменателем выглядит крупнее и содержит больше деталей.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1:50 показывает объект в 10 раз крупнее, чем 1:500, поэтому план читается подробнее.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относительному масштабу для одного объекта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объекта более крупный масштаб даёт больше деталей, но помещает на листе меньшую территорию.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более подробный рисунок, чем 1:10 000.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масштабов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последовательных действия помогают не потерять пропорции и быстро проверить, верно ли построен план в тетради.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шага достаточно, чтобы сделать аккуратный чертёж.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выполнения учебного плана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 мини-плана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подходящий масштаб, чтобы объект поместился на листе и при этом остался читаемым. От этого зависит, какие детали удастся показать без искажений.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реальные длины комнаты, переводят их в сантиметры и строят основу плана. Прямоугольник должен сохранить пропорции, а все стороны — быть ровными.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дверь, окно и мебель условными знаками, подписывают элементы и ещё раз сверяют чертёж с измерениями. Так план становится понятным и точным.
</a:t>
            </a:r>
            <a:endParaRPr lang="en-US" sz="10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линейку масштаба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по делениям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масштаба читают по делениям: сначала находят начало и конец нужного отрезка, затем смотрят подписи. Это позволяет сразу понять расстояние без отдельного вычисления.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попадает между делениями, используют ближайшие отметки и сравнивают их с подписью на линейке. Так получают достаточно точный ответ для карты или схемы.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линейка особенно удобна, когда расстояний много и считать каждое вручную неудобно. Она экономит время и помогает быстро сравнивать участки на больших чертежах.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428708"/>
            <a:ext cx="3239400" cy="7098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размеров на плане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расстояния на одном плане участка. По одинаковому масштабу можно понять, какой объект расположен дальше, а какой ближе, даже без точного перевода в метры.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дом и ворота находятся дальше друг от друга, чем дерево и дорожка; для точных метров нужен сам масштаб.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учебной задачи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их избежать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условные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считать, всегда смотрят легенду. Один и тот же значок на разных схемах может обозначать разные объекты, поэтому без пояснений легко ошибиться в чтении плана.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единицами измерения: сантиметры, метры и километры нельзя смешивать в одном вычислении. Сначала переводят всё в одни единицы, и только потом применяют масштаб.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и умножении полезно записывать каждый шаг отдельно. Так проще заметить, где пропущено действие, и не получить слишком большое или слишком маленькое расстояние.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Сверяйте 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задайте себе вопрос: выглядит ли результат разумно для этой ситуации. Если расстояние получилось слишком огромным или крошечным, вычисление стоит перепроверить.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по масштабу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задания для закрепления перевода размеров и сравнения масштабов.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масштаб: один алгоритм для любых задач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читается как вид сверху, а масштаб связывает чертёж с реальностью. Если помнить алгоритм перевода единиц и проверки смысла, любой размер можно быстро понять и записать правильно.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2026-07-26T17:02:49Z</dcterms:created>
  <dcterms:modified xsi:type="dcterms:W3CDTF">2026-07-26T17:02:49Z</dcterms:modified>
</cp:coreProperties>
</file>