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наши предки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жили, трудились и берегли традиции предков.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были наши предки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Предки — это люди, которые жили до нас. Их жизнь зависела от природы, урожая и погоды. Без электричества и магазинов многое приходилось делать своими руками, поэтому в доме ценили труд и порядок, как хороший каравай ценят за вкус и труд!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 в старину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изба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семей жило в тёплой деревянной избе. Внутри было немного вещей, но каждая служила долго и помогала вести хозяйство круглый год.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Скатерть и сундук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стояли стол, лавки и сундук для одежды и дорогих вещей. Всё размещали просто и удобно, чтобы экономить место и беречь добро.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Живность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держали кур, коз, коров, а иногда и лошадь. Домашние животные помогали семье получать молоко, яйца и выполнять тяжёлую работу.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запасали дрова, корм и продукты, чтобы пережить холодное время. Дом и двор вместе были настоящей опорой семьи.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печь — главный помощник семьи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печи пекли хлеб, варили кашу и щи. Она помогала готовить еду сразу на всю семью, чтобы никто не остался голодным.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место для сна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печи отдыхали дети и старики. Это было самое тёплое место в избе, почти как мягкое зимнее облако.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печи стояли ухват, кочерга и чугунок. Без этих вещей хозяйке было бы трудно ставить горшки, двигать угли и готовить.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избе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согревала весь дом в морозы и долго держала тепло. Рядом с ней собиралась семья, потому что там было особенно уютно.
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0929" y="3237659"/>
            <a:ext cx="299813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наших предков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носили лёгкие рубахи и простую одежду из льна. Она была удобной для работы и не мешала в жаркий день.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зимняя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надевали кафтаны, шубы и валенки. Такая одежда защищала от холода, ветра и снега, когда на улице трещал мороз.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наряды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и женщин были сарафаны, а у мужчин — рубахи с поясом. Нарядную одежду берегли и надевали по особым случаям.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Вышивка-оберег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часто украшали вышивкой. Люди верили, что красивые узоры не только радуют глаз, но и оберегают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в старину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сытная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готовили кашу, щи, овощи, молоко и рыбу. Такая пища помогала наесться и сил набраться после долгой работы.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по праздникам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ели реже, чем сейчас, чаще в праздничные дни или по особому случаю. Оно считалось угощением, а не повседневной едой.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— всему 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был самым важным продуктом. Его пекли дома и ели почти каждый день, потому что без хлеба стол казался пустым.
</a:t>
            </a:r>
            <a:endParaRPr lang="en-US" sz="874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сохраняли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пища не портилась, её солили, сушили и квасили. Благодаря этим способам зимой на столе оставались запасы и вкусные заготовки.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 капусту, лук, репу и крупы. Эти продукты хорошо хранились и помогали семье пережить холодный сезон.
</a:t>
            </a:r>
            <a:endParaRPr lang="en-US" sz="8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добывали и выращивали пищу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подготовка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землю рыхлили сохой или плугом и готовили к посеву. В это время вся семья спешила успеть до дождей и тёплой погоды.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уход за полем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следили за всходами, пололи грядки и заботились о животных. Если солнца и тепла хватало, урожай рос лучше.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сбор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убирали хлеб, овощи и другие запасы. Удачный урожай помогал семье спокойно пережить зиму и не остаться без еды.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сельский год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дела крестьянской семьи от весны до зимы.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в хозяйстве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поля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и коса помогали убирать хлеб и траву. Без них собрать урожай было бы очень трудно, а иногда и вовсе невозможно.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 и молоток нужны были в доме и во дворе. С их помощью строили, чинили, сколачивали и заготавливали дрова.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пряжи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и прялка помогали делать нитки из шерсти или льна. Из ниток потом ткали ткань для одежды и других нужных вещей.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мастерили сами: строгали, плели, точили и ремонтировали. В деревне ценили терпение, аккуратность и умелые руки.
</a:t>
            </a:r>
            <a:endParaRPr lang="en-US" sz="10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правила в доме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вместе жили родители, дети, бабушки и дедушки. Такая семья была похожа на маленькую команду, где все знали своё дело.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Старших слушали и уважали, потому что они многое умели и знали. Их советы помогали семье жить дружно и без ссор.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помогали по дому: носили воду, кормили животных, присматривали за малышами и собирали хворост. Дел хватало всем, даже самым юным.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наступала горячая пора, дети и взрослые вместе работали в поле. Общий труд учил ответственности и показывал, как важно помогать друг другу.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851" y="1808825"/>
            <a:ext cx="31770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воспитывали детей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с малых лет учили работать рядом со взрослыми: помогать на огороде, пасти скот и знать, как обращаться с землёй. Так они быстро становились надёжными помощниками семьи.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поручения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брались за полезные дела по дому: носили воду, собирали хворост, присматривали за младшими и кормили животных. В большой семье без каждого было бы намного труднее.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для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учили прясть, вышивать, готовить простую еду и вести хозяйство. Эти навыки помогали заботиться о доме и со временем становились важной частью взрослой жизни.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игры были не только для веселья. Они развивали ловкость, внимательность, смекалку и умение дружить. Ребята учились действовать вместе и не сдаваться после первой неудачи.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песни и игры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Масленица: зима уходит с песней
</a:t>
            </a:r>
            <a:pPr algn="l" indent="0" marL="0">
              <a:lnSpc>
                <a:spcPct val="115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деревня оживала, будто просыпалась после длинного сна. Пекли блины, катались, звали соседей и громко смеялись. Дети бегали наперегонки, а взрослые встречали весну песнями и шутками.
</a:t>
            </a:r>
            <a:endParaRPr lang="en-US" sz="876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как большое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Свадьбу в старину праздновали всей деревней, потому что это было важное семейное событие. Звучали песни, играли гармошки, а гости водили хороводы. Молодых поздравляли, желали им согласия и крепкого дома.
</a:t>
            </a:r>
            <a:endParaRPr lang="en-US" sz="862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праздник после жатвы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был собран, люди благодарили землю и свой труд. На столах появлялись угощения, а во дворе звучали частушки и смех. После тяжёлой работы такой праздник особенно радовал всех.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мастерство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Лоза, лыко и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лозы плели корзины, из лыка делали лапти, а из дерева вырезали ложки и игрушки. Каждый материал требовал сноровки, терпения и аккуратных рук.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передавалось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Ремеслу учили дома: дети смотрели на работу родителей, повторяли движения и постепенно пробовали сами. Так маленькие помощники незаметно становились настоящими мастерами.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лепили миски, горшки и кувшины. После обжига они становились прочными и долго служили семье. Такая посуда была нужна каждый день, особенно для каши и щей.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для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мастер был очень нужен в деревне. Он мог починить вещь, сделать новую и помочь соседям. Такие люди вызывали уважение и считались настоящей гордостью семьи.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чистоты в старом быту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или река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брали ведрами из колодца или приносили из реки. Это требовало силы и аккуратности, поэтому воду старались не тратить зря.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Баня и пар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Мылись в бане: там было жарко, парно и очень чисто. После банного жара тело отдыхало, а одежда и полотенца становились свежими.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Умывание, чистая одежда и мыло считались важными для здоровья. Простые привычки помогали людям чувствовать себя бодрее и беречь силы для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 и знания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ребёнка учили родители, бабушки и дедушки. Он запоминал буквы, считал предметы, слушал молитвы и повторял за старшими. Дом становился первой школой, где всё объясняли терпеливо и по шагам.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при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дети могли учиться в школах при церквях или в городах. Там они осваивали чтение, письмо и счёт, а ещё учились внимательно слушать учителя и аккуратно обращаться с книгами.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сокровище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 было совсем немного, поэтому к ним относились бережно, как к дорогой вещи. Страницы не мяли, не теряли и читали очень внимательно. Каждый урок старались запомнить надолго.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сохранялись традиции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 в семье и общине: от старших к младшим, из года в год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жизнь предков отличается от нашей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ручного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делали руками: стирали, шили, строили, чинили и готовили. На каждое дело уходило много времени, зато люди учились терпению и аккуратности.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семья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Работали и отдыхали часто всей семьёй. Старшие показывали пример, младшие помогали, а вечером все могли собраться за одним столом и обсудить прожитый день.
</a:t>
            </a:r>
            <a:endParaRPr lang="en-US" sz="1209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старались ничего не выбрасывать зря. Вещи чинили, переделывали и берегли долго, потому что каждая полезная мелочь была трудом всей семьи.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привычных приборов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предков не было электричества, холодильников и телефонов. Вечером свет давали свечи или лучина, а продукты приходилось хранить особенно внимательно, чтобы они не испортились.
</a:t>
            </a:r>
            <a:endParaRPr lang="en-US" sz="11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 наших дней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 окно в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избы, прялки, лапти и вышитые полотенца. Рядом стоят старые горшки и ложки, которые помогают представить, как жили люди в деревне много лет назад.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 и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сих пор живут народные песни, сказки и загадки. Их рассказывают детям, поют на праздниках и бережно передают дальше. В этих простых словах спрятана память многих поколений.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которые помнят все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старинные праздники дошли до наших дней и по-прежнему радуют людей. На них собираются семьи, звучит музыка, а традиции делают обычный день особенно тёплым и весёлым.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прошлое своей семьи и страны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предков показывает, сколько сил нужно было, чтобы построить дом, вырастить хлеб и прожить зиму. Это помогает по-настоящему ценить труд людей вокруг нас.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узнаём о бабушках и дедушках, семья становится ближе и понятнее. В таких историях живут забота, доброта и маленькие подвиги обычных людей.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прошлом учит не тратить вещи попусту. Люди чинили одежду, берегли посуду и использовали всё до конца, потому что умели ценить каждую полезную вещь.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прошлого подсказывает, как люди справлялись с трудностями без удобств и помощников. Это учит благодарности, терпению и умению поддерживать друг друга в сложные моменты.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образе жизни предков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предков была нелёгкой, но очень дружной и умелой. Они трудились вместе, берегли дом и традиции, а их опыт напоминает нам: семья, уважение и помощь всегда важны.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2026-05-26T08:10:53Z</dcterms:created>
  <dcterms:modified xsi:type="dcterms:W3CDTF">2026-05-26T08:10:53Z</dcterms:modified>
</cp:coreProperties>
</file>