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Михайлович Рубцов: поэт тихой лирики и памяти о родине
</a:t>
            </a:r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Рубцова — о доме, северной земле и внутреннем свете.
</a:t>
            </a:r>
            <a:endParaRPr lang="en-US" sz="3711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Рубцов пришёл в поэзию в эпоху, когда после военного опыта и громкой идеологии особенно ценились личная память, нравственная сосредоточенность и простота выражения. Его голос стал частью «тихой лирики».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после войны: поиск искреннего голоса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ранняя утрата семьи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1936 — рождение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Рубцов родился 3 января 1936 года в посёлке Емецк Архангельской области.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годы в Вологодской области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северная деревенская среда позже станет главным пространством его лирики и источником устойчивых образов.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сиротство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потеряв родителей, он воспитывался в детском доме; чувство утраты и разлуки надолго стало основой его поэтического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Рубцова почти всегда тихий и неброский. Но именно в этой простоте возникает ощущение подлинности, памяти и хрупкой человеческой надежды.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Рубцова прошло в годы войны и послевоенной бедности. Неустроенность, скудный быт и отсутствие семейной опоры рано приучили его к внутренней сдержанности.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это выразилось вниманием к незаметным вещам: избе, дороге, полю, реке, снегу, вечернему свету. Повседневные детали у него обретают нравственный смысл.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поколение и опыт лишенности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64" y="1643683"/>
            <a:ext cx="350400" cy="31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43683"/>
            <a:ext cx="350400" cy="31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работа и поиски жизненного пути
</a:t>
            </a:r>
            <a:endParaRPr lang="en-US" sz="2988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после детдома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детского дома Рубцов учился в ремесленном училище, где рано столкнулся с дисциплиной, трудом и необходимостью самостоятельно строить свою жизнь.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 странствия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служил на флоте и работал на предприятиях, часто меняя места и занятия. Эта подвижная биография дала опыт дороги и житейской нестабильности.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школа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профессии и смена обстоятельств укрепили его наблюдательность. В дальнейшем этот опыт стал основой сдержанной, точной и психологически правдивой интонации.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поэзии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чем окончательно связать себя с литературой, Рубцов пробовал разные пути. В его стихах затем особенно заметны мотивы поиска, утраты и возвращения к себе.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Вологодский край как пространство памяти
</a:t>
            </a:r>
            <a:pPr algn="ctr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Вологодская земля у Рубцова — не просто место на карте, а внутренняя точка возвращения. Здесь слышатся тишина деревенских улиц, скрип снега и неспешный ход времени. Такой пейзаж легко представить в иллюстрации: деревянные дома, белая дорога и низкое небо.
</a:t>
            </a:r>
            <a:endParaRPr lang="en-US" sz="850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часть человеческой судьбы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Рубцова природа никогда не существует отдельно от человека. Река, поле, туман и зимний свет передают настроение героя точнее прямого признания. Поэтому северный пейзаж в его стихах выглядит живым собеседником, а не фоном.
</a:t>
            </a:r>
            <a:endParaRPr lang="en-US" sz="945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деревня и нравственная опора
</a:t>
            </a:r>
            <a:pPr algn="ctr" indent="0" marL="0">
              <a:lnSpc>
                <a:spcPct val="100000"/>
              </a:lnSpc>
              <a:buNone/>
            </a:pPr>
            <a:r>
              <a:rPr lang="en-US" sz="5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церкви, окраина деревни и скромный сельский быт несут у поэта ощущение исторической памяти. В этих образах слышится уважение к духовной традиции и к миру, который сохраняет человеческое достоинство даже в бедности.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Россия как поэтическая родина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Заметные публикации Рубцова появились в 1960-е годы. Ранние тексты сразу выделялись камерностью, ясным ритмом и спокойной, почти доверительной интонацией.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и формирование поэтического голоса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избегал лозунгов и прямой декларативности. Вместо этого строил стихотворение вокруг точной детали, паузы и внутреннего напряжения, которое не бросается в глаза с первого чтения.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поэтическая речь соединяла личное переживание с народно-песенной мелодикой. Благодаря этому стихи звучат просто, но сохраняют глубокий эмоциональный слой.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лирическая традиция помогла Рубцову придать простым словам художественную весомость. Так сложился узнаваемый голос — сдержанный, музыкальный и очень человеческий.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у Рубцова тесно связаны между собой: родина почти всегда вспоминается через утрату и надежду.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стоят родина и природа, но именно память и утрата делают этот мир эмоционально напряжённым.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лирики Николая Рубцова; обобщение по стихотворениям 1960-х годов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лирики Николая Рубцова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 самых известных стихотворений Рубцова. В нём родина показана не торжественно, а тихо и почти исповедально — как место личной памяти и нравственного взросления.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«Тихая моя родина»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силу тексту придаёт скрытая печаль расставания. За внешней сдержанностью чувствуется боль человека, который не может полностью вернуть утраченное пространство детства.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говорит о хрупкости родного мира без внешней патетики. Простые слова и спокойный синтаксис создают ощущение доверительного разговора с читателем.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важно ещё и тем, что связывает личную биографию с общим образом России. Через частное воспоминание возникает широкий, понятный многим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421" y="1492106"/>
            <a:ext cx="274200" cy="24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9627" y="1481523"/>
            <a:ext cx="231788" cy="26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0421" y="1504293"/>
            <a:ext cx="274200" cy="219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«Звезда полей» как символ рубцовской лирики
</a:t>
            </a:r>
            <a:endParaRPr lang="en-US" sz="2938" dirty="0"/>
          </a:p>
        </p:txBody>
      </p:sp>
      <p:sp>
        <p:nvSpPr>
          <p:cNvPr id="13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355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надежды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в этом стихотворении обозначает не просто небесный объект, а внутренний ориентир человека. Она напоминает о постоянстве, которое помогает не потеряться в жизни.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067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ночи и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темнота подчёркивает силу звезды, делая образ особенно выразительным. На этом контрасте строится спокойное ощущение смысла, который не исчезает даже в холоде и тишине.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79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почти как тихая молитва. В нём чувствуется не громкое утверждение, а сосредоточенное принятие жизни, близкое к рубцовскому пониманию духовной опоры.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пейзажа к нравственному выводу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типичному для Рубцова движению лирической мысли: от внешнего впечатления к воспоминанию, утрате и тихой духовной опоре.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Рубцов пишет простыми, общеупотребительными словами, но тщательно отбирает их по смысловой точности. Благодаря этому его стихи звучат естественно и вместе с тем приобретают внутреннюю собранность.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язык и художественный стиль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поэтики важны плавный ритм, ясная строфа, точная рифмовка и паузы, усиливающие эмоциональный подтекст. Музыка стиха создаётся не украшением, а сдержанностью и мерой.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прозрачностью у Рубцова скрыта высокая смысловая плотность: конкретная деталь быстро выводит к теме памяти, родины, веры или одиночества. Поэтому простота формы не снижает глубину содержания.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его стихотворения построены так, что их легко услышать как песню: в них есть напевность, повтор, размеренность и мягкая интонационная завершённость. Эта близость к устной традиции делает речь особенно доверительной.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Рубцов и русская песенная традиция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образы у Рубцова не выглядят декоративно: дом, дорога, вечер, звезда и родной край выражают устойчивые жизненные ценности. Именно поэтому его стихи одинаково понятны и близки разным поколениям читателей.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жизни и литературного пути поэта.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Рубцова была короткой, но насыщенной переменами; именно опыт ранней утраты, труда и странствий сформировал его узнаваемую лирику.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и литературоведческие данные о Н. М. Рубцове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Николая Рубцова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9296" y="608550"/>
            <a:ext cx="30777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признание и место в поэзии XX века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518049" y="1318446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Рубцова всё чаще связывают с «тихой лирикой»: его ценят за честность интонации, внимание к памяти и нравственную сосредоточенность.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19308" y="93948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1960-х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заметные публикации, и становится ясно, что перед читателем — самостоятельный лирический голос, далёкий от декларативности.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19308" y="2528973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Прижизненная репутация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Широкой славы он не получает, но в литературной среде закрепляется как поэт редкой подлинности и внутренней цельности.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518049" y="3758235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его стихов только возрастает: они входят в круг наиболее узнаваемых текстов русской лирики второй половины XX 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лет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дожил до этого возраста, и ранний уход усилил трагическое восприятие его судьбы.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жизнь Рубцова стала частью его литературного образа: биографическая неустроенность и ранняя смерть особенно остро читаются через его стихи.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Н. М. Рубцове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этих образов создаёт у Рубцова единый лирический мир, где предметный пейзаж всегда связан с человеческой памятью и переживанием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символы связаны с домом, дорогой и звездой: они задают ось памяти, движения и надежды.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тексты Н. М. Рубцова; литературоведческий анализ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Образы-символы в поэзии Рубцова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поэзия Рубцова важна сегодня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напоминают, что разговор о родине может быть не громким, а доверительным и личным. Для подростка это важный пример уважительного, вдумчивого отношения к собственной памяти и корням.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Рубцов показывает, что простота словаря не исключает глубины мысли. Его тексты учат читать подтекст, замечать паузы, символы и скрытое чувство, которое не выражено прямо.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лирика помогает соотнести личную судьбу с историей страны и увидеть ценность тихой внутренней стойкости. В этом состоит её современное нравственное значение.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мотив дома у Рубцова почти всегда связан не только с теплом, но и с утратой, ожиданием или невозможностью полного возвращения?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анализа и сопоставления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северный пейзаж в его стихах превращается из описания природы в символ судьбы, памяти и нравственного выбора человека?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«тихая лирика» отличается от гражданской поэзии по интонации, цели высказывания и способу выражения чувства?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чём состоит сходство и различие темы родины у Рубцова, Есенина и Тютчева, если сопоставлять не сюжеты, а внутреннюю тональность?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Рубцов: тихая сила искренней лирики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Рубцов оставил немного стихов, но создал цельный мир, где память, родина, утрата и надежда звучат с редкой ясностью. Его поэзия и сегодня убеждает искренностью и нравственной глубиной.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2026-05-20T02:59:14Z</dcterms:created>
  <dcterms:modified xsi:type="dcterms:W3CDTF">2026-05-20T02:59:14Z</dcterms:modified>
</cp:coreProperties>
</file>