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вежливости: как правильно написать письмо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написать доброе и понятное письмо.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письма важны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помогают делиться новостями, благодарить, поздравлять и поддерживать близких. Они учат говорить ясно, вежливо и по-доброму — даже на бумаге или в электронном виде.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письмо начинается с добрых слов и уважительного обращения. В нём приятно читать каждую фразу, потому что автор думает о том, кому пишет.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письме часто звучат слова «здравствуйте», «спасибо», «пожалуйста», «извините» и «до свидания». Они делают речь мягкой и дружелюбной, как тёплая улыбка.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письмо не любит грубых слов, крика заглавными буквами и обидных прозвищ. Спокойный тон помогает читателю почувствовать уважение и добро.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вежливое письмо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состоит письмо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обращение: оно показывает, кому адресовано письмо. Затем пишут приветствие и сразу переходят к главной мысли, чтобы читатель понял цель письма.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основной части рассказывают новости, задают вопросы, благодарят или поздравляют. Здесь важно писать коротко и понятно, чтобы не запутать собеседника.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самом конце ставят подпись, а иногда ещё дату или адрес. Так письмо выглядит завершённым и помогает не потерять важные сведения.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письмо заканчивают прощанием. Можно написать «До свидания», «С уважением» или «Твой друг». Эти слова делают конец тёплым и аккуратным.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письмо для близкого человека, можно написать просто и тепло: «Привет, Миша!» или «Дорогая бабушка». Такое начало звучит дружелюбно и очень по-семейному.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пишем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Учителю, взрослому человеку или незнакомому адресату лучше писать вежливо: «Здравствуйте, Мария Ивановна». После обращения обычно ставят запятую и продолжают с новой строки.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обратиться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письма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письма отвечает на вопрос: зачем оно написано. Здесь можно рассказать новости, поделиться событием или написать, что случилось за день.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задать вопросы, поблагодарить, поздравить или передать добрые пожелания. Главное — писать ясно, по одному важному сообщению в каждой мысли.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лучше выбирать короткие предложения. Так письмо читается легко, а его смысл не теряется среди длинных фраз и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писать в основной части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шаг за шагом написать письмо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забыть важные части письма и сделать текст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038103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68903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понятно и аккуратно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легче читать, когда в нём короткие и ясные фразы. Одна мысль — одно предложение. Тогда читатель не теряется и понимает всё с первого раза.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строки и маленькие абзацы делают письмо красивым. Текст не должен «прыгать» по странице. Тогда смотреть на него приятно, как на чистый лист после дождя.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строки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буквы написаны чётко, письмо читается без догадок. Разборчивый почерк показывает старание и заботу. Получателю не придётся разгадывать письмо, как тайну.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Разборчивый почерк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пишет аккуратно, он показывает внимание к тому, кто будет читать письмо. Это маленький, но очень важный знак вежливости и доброго отношения.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адресату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«спасибо», «пожалуйста» и «извините» помогают сделать письмо мягким и приятным. Они показывают, что автор умеет быть внимательным и благодарным.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письмо добрым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выражения вроде «от всей души», «желаю», «рад» и «очень хочу» добавляют письму сердечность. С ними даже короткое сообщение звучит по-настоящему дружелюбно.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важны в письмах родным, друзьям и учителям. Они поддерживают, радуют и делают письмо похожим на маленький подарок.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Другу можно писать свободнее и веселее, вспоминая общие дела и шутки. Но даже в таком письме нельзя использовать грубые слова или обижать человека.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и как писать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взрослому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Учителю, взрослому или незнакомому человеку пишут более спокойно и уважительно. Здесь чаще используют полное имя и слово «Вы», чтобы показать вежливость и уважение.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 адрес в письме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понять, в какой день было составлено письмо. Если письмо хранят или перечитывают позже, дата напоминает, когда именно оно было отправлено.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написано письмо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показывает, кому предназначено письмо и куда его нужно доставить. Без точного адреса письмо может затеряться и не попасть к нужному человеку.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оно адресовано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отправкой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особенно внимательно смотрят на дату, имя получателя и адрес. Так письмо выглядит аккуратно и доходит туда, куда нужно, без лишних приключений.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 тоже должно быть вежливым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письмо тоже начинается с обращения. Лучше написать имя человека и приветствие, чтобы сообщение сразу звучало по-доброму и не выглядело сухим.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письма важно коротко и ясно указать, о чём идёт речь. Тогда получателю легче найти письмо и понять его смысл ещё до чтения.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письмо нужно перечитать, исправить опечатки и проверить подпись. Даже в компьютере вежливость не исчезает — она живёт в словах и внимании.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должна быть понятной и аккуратной: без крика заглавными буквами, без резких слов и без лишних ошибок. Вежливый текст читать приятно.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150" y="1545710"/>
            <a:ext cx="41055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письме лучше не использовать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 обидные выражения портят настроение адресату. Вежливое письмо должно звучать спокойно, доброжелательно и без слов, которые могут ранить или рассердить.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написанный только большими буквами, выглядит так, будто на читателя кричат. Лучше писать аккуратно и обычно, чтобы письмо оставалось мягким и приятным.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заглавными буквами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имя адресата или написать его небрежно, человеку может стать неприятно. Вежливое письмо начинается с точного и уважительного обращения.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обращении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мысли, повторённые много раз, делают письмо тяжёлым и скучным. Лучше сказать главное один раз, но ясно, коротко и по делу.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Письмо-поздравление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по какому случаю пишется письмо: день рождения, Новый год, 8 Марта или другой праздник. Повод помогает подобрать тёплые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повод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остаются тёплое прощание, подпись и, если хочется, ещё одно доброе слово. Тогда поздравление звучит искренне и запоминается надолго.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Завершаем сердечно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поздравлении пишут добрые пожелания здоровья, радости, успехов и хорошего настроения. Лучше, если слова будут личными и подходят именно этому человеку.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пожелания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назвать, за что именно вы говорите спасибо: за помощь, подарок, совет, заботу или добрый поступок. Так благодарность звучит честно и очень тепло.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написать, почему этот поступок был важен для вас. Несколько искренних слов помогают человеку почувствовать, что его доброта действительно заметна.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хорошо добавить пожелание и подпись. Такое письмо получается не просто вежливым, а по-настоящему сердечным, как маленький лучик доброты.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Письмо-благодарность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закончила письмо учителю спокойно и вежливо. Она поблагодарила за помощь, поставила подпись и написала слова уважения. Письмо стало похожим на аккуратный букет добрых слов, собранный по одному лепестку.
</a:t>
            </a:r>
            <a:endParaRPr lang="en-US" sz="1248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конец для учителя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дописал письмо бабушке и выбрал нежные слова прощания. Он аккуратно поставил подпись и добавил короткое пожелание здоровья. Последняя строка вышла такой тёплой, что письмо словно улыбнулось.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завершение для бабушки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красиво закончить письмо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письмо перед отправкой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проверки: сначала смотрят, кому написано письмо, затем читают текст и только после этого проверяют оформление и подпись.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маленький подарок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письмо хранится долго, потому что в нём живут внимание и забота. Его не хочется сразу откладывать — его приятно перечитывать снова и снова.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Бумажное письмо особенно радует, если написано от души. В нём чувствуется голос человека, который старался выбрать добрые слова и написать аккуратно.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письмо может согреть сильнее длинного разговора. Если оно написано с любовью, то оставляет после себя светлое и радостное настроение.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можно положить в коробочку или спрятать между страницами книги. Оно становится памятным подарком, который не теряется среди быстрых сообщений.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удобны для письма другу, бабушке или учителю: так легче помнить порядок и не пропустить приветствие, новость, добрые слова и подпись.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теме урока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частей помогает не забыть главное и написать письмо понятно, аккуратно и по-доброму.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письмо начинается с уважения, продолжается понятной мыслью и заканчивается добрыми словами. Если писать аккуратно и с заботой, оно обязательно порадует адресата.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хочется читать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2026-05-21T21:55:46Z</dcterms:created>
  <dcterms:modified xsi:type="dcterms:W3CDTF">2026-05-21T21:55:46Z</dcterms:modified>
</cp:coreProperties>
</file>