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многощетинковые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многощетинковых — древнейшего класса кольчатых червей, их строения и значения.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многощетинковых червей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— распространённые морские кольчатые черви, описанные Линнеем в XVIII веке. Их изучение важно для понимания эволюции и охраны водных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и разнообразие многощетинковых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многощетинковых червей включает свыше 11 000 видов с сегментированным телом, оснащённым развитым щетинковым аппаратом.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Преимущественно обитают в морской и солоноватой воде, но некоторые виды встречаются в пресных водах и влажных почвах.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разнообразие отражается в формах тела и образе жизни, что позволяет им занимать различные экологические ниши.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многощетинкового червя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головы с простомиумом и перистомиумом, множества сегментов с параподиями и конечного пигидия. Параподии несут щетинки и у некоторых — жабры.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окраска сильно различаются: от длинных и стройных до коротких и массивных, с разнообразными оттенками, обеспечивающими маскировку или предупреждение врагов.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многощетинковых развита замкнутая кровеносная система с двумя основными сосудами — спинным и брюшным, обеспечивающая эффективный транспорт кислорода и питательных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выделительная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представлена ганглиями и цепочкой нервных узлов, а выделение происходит через метанефридии, поддерживающие внутренний гомеостаз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осуществляется через кожу и жабры, движение обеспечивается кожно-мускульным мешком и щетинками на параподиях, что позволяет эффективно передвигаться и копать.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системы органов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многощетинковых: нереида, морская мышь, пескожил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Нереида (Nereis diversicolor)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морской хищник, который обладает развитым зрением и подвижными параподиями. Использует челюсти для охоты на мелких организмов.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мышь (Aphrodita aculeata)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 своей яркой фиолетово-синей окраской и выразительными щетинками, которые служат для защиты и предупреждения врагов.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Пескожил (Arenicola marina)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Роет глубокие ходы в донных отложениях, питается разлагающимся органическим материалом, играет важную роль в аэрации морского дна.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 многощетинковых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обитают в океанических прибрежных зонах, на скальных, песчаных и илистых грунтах, а также в эстуариях на глубинах до 5000 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адаптированы к пресноводным средам или временно влажным почвам, адаптируясь к разнообразию субстратов и условий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варьируются от крошечных 1 мм до крупных 3 м видов, тело может быть округлым, плоским или лентовидным, демонстрируя яркую окраску и сегментацию.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Морфологическое и видовое разнообразие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включают роющих, плавающих и сидячих, что расширяет экологические возможности и отражает адаптации к различным условиям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Параподии: строение, функции и адаптации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Параподии — парные выросты, снабжённые щетинками, обеспечивают движение и дыхание через жабры у водных видов, способствуя эффективной локомоции.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также участвуют в рытье ходов и защите, проявляя особенно хорошо развитые структуры у форм, ведущих активный образ жизни — плавающих и роющих.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и сидячие формы: сравнение и примеры
</a:t>
            </a:r>
            <a:endParaRPr lang="en-US" sz="2493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многощетинковые, как Nereis, обладают мощными параподиями и развитыми органами чувств для активного плавания и охоты.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Сидячие формы, например Serpula, живут в кальциевых трубках, с редуцированными параподиями и менее выраженными органами передвижения, что отражает их неподвижный образ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сегментированного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обладают сегментированным телом, что обеспечивает им большую гибкость и подвижность в разнообразных условиях. Такая структура помогает им эффективно избегать хищников и быстро адаптироваться к изменениям среды.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параподий и щетинок
</a:t>
            </a:r>
            <a:pPr algn="ctr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Параподии и щетинки служат главным органом движения и дыхания. У некоторых видов параподии трансформируются в плавательные или роющие структуры, что позволяет занимать разные экологические ниши.
</a:t>
            </a:r>
            <a:endParaRPr lang="en-US" sz="1194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защитные механизмы
</a:t>
            </a:r>
            <a:pPr algn="ctr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многощетинковые строят защитные трубки или выделяют токсины, а яркая окраска служит предупреждением для врагов. Эти адаптации позволяют успешно выживать в агрессивных морских экосистемах.
</a:t>
            </a:r>
            <a:endParaRPr lang="en-US" sz="1194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приспособления многощетинковых к среде обитания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у многощетинковых червей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Хищническое 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являются активными хищниками, используя развитые челюсти и подвижные рты для захвата добычи. Например, нереида охотится на мелких беспозвоночных и рыб.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многощетинковые питаются, отфильтровывая питательные частицы из воды с помощью щупалец. Примером является Sabella, живущий в трубках и фильтрующий планктон.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Поедание детрита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Пескожилы и родственные виды употребляют разлагающиеся органические вещества в грунте. Этот способ способствует разложению и переработке биологических остатков, улучшая структуру почвы.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у многощетинковых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многощетинковых — раздельнополы, половое размножение происходит с наружным оплодотворением в воде, обеспечивающим широкий рассел видов.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личинку трохофору, которая плавает и распространяется в морской среде, что способствует колонизации новых мест обитания.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проявляют сезонность размножения, адаптируясь к циклам окружающей среды, что улучшает выживаемость потомства.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регенерации позволяет восстанавливать утраченные сегменты тела, что повышает жизнестойкость при повреждениях.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кольчатых червей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кольчатые черви появились в кембрии около 500 миллионов лет назад. Ископаемые остатки подтверждают древность и разнообразие группы с ранних этапов истории жизни.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кольчатых червей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гипотезы 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несколько теорий происхождения многощетинковых, связывающих их с малощетинковыми или древними червями. Некоторые гипотезы указывают на родственность с моллюсками и онихофорами.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связи: место многощетинковых среди животных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— самая крупная и древняя группа среди кольчатых, разделившаяся ранее других в эволюционной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три основные группы кольчатых отражает глубину их филогенетического расхождения и специализации в окружающей среде.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таксономические исследования, данные 2023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многощетинковых в биоценозах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активно рыхлят донный грунт, способствуя аэрированию и улучшению условий для обитания других организмов.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сложных туннелей создает укрытия для множества морских мелких животных, повышая биологическое разнообразие экосистемы.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важным звеном в пищевой цепи, служа пищей для рыб, ракообразных и морских птиц, участвуя в биологическом круговороте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9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многощетинковых для человека и науки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рыбалке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Многощетинковых, таких как нереида и пескожил, применяют как привлекательную наживку для рыбаков во многих регионах мира.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индикаторы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служат биоиндикаторами качества воды, помогая выявлять загрязнения и оценивать экологическое состояние водоемов.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многощетинковые выделяют вещества с антибактериальным и антигрибковым действием, перспективные для новых лекарств.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722842"/>
            <a:ext cx="3887700" cy="149276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кольчатых, плоских и круглых червей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между тремя типами червей по строению тела и системам органов.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подчеркивает уникальность многощетинковых благодаря сегментации и развитой системе органов.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многощетинковых червей и экологические проблемы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нефтью и тяжёлыми металлами существенно снижает численность многощетинковых, особенно уязвимы личинки к токсинам. Это влияет на устойчивость морских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Sabella pavonina, включены в Красную книгу России. Региональные программы способствуют сохранению ключевых местообитаний и восстановлению популяций.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многощетинковых в морских экосистемах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— важнейший элемент морской биоты и объект исследований. Их изучение расширяет знания о приспособлении организмов и помогает защищать водные экосистемы.
</a:t>
            </a:r>
            <a:endParaRPr lang="en-US" sz="32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2026-05-09T15:42:01Z</dcterms:created>
  <dcterms:modified xsi:type="dcterms:W3CDTF">2026-05-09T15:42:01Z</dcterms:modified>
</cp:coreProperties>
</file>