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 роли и помогают строить смысл предложения.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становятся членами предложения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разбирать предложение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это помогает понимать текст, задавать вопросы к словам и не путать одинаковые слова в разных предложениях.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показывает, что слово называет: предмет, действие, признак или указание на предмет. Это его общее значение.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Существительное, глагол, прилагательное и местоимение сохраняют свою часть речи даже в разных предложениях, хотя роли в предложении могут меняться.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часть речи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части речи легче заранее понять смысл слова, а потом точнее разбирать предложение и находить нужные члены.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член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предложения показывает, какую работу слово выполняет именно в этом предложении. Здесь важны вопрос, смысл и связь с другими словами.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чаще всего становится определением, а глагол — сказуемым, но проверять нужно не по привычке, а по предложению.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существительное может быть подлежащим в одном предложении и дополнением в другом. Всё решает его роль.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о ком или о чём говорится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отвечает на вопросы кто? что? Оно называет того, о ком говорится в предложении, и часто бывает существительным или местоимением.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спит» слово «кошка» — подлежащее. Это главный участник предложения, с которого начинается его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984" y="3188538"/>
            <a:ext cx="347831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— что делает подлежащее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отвечает на вопросы что делает? что делают? что сделает? и обычно сообщает, какое действие выполняет подлежащее.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читает» слово «читает» — сказуемое. Оно соединяет смысл всего предложения с подлежащим и делает мысль ясной.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показывает не действие, а состояние или событие. Тогда оно тоже связано с подлежащим и объясняет, что с ним происходит.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подлежащее и сказуемое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простого предложения помогает не запутаться и увидеть основу.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отвечает на вопросы какой? какая? какое? какие? Оно помогает узнать, какой именно предмет имеется в виду, а не просто любой.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— какой? какая? какое? какие?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добавляет предмету признаки и делает речь живой. Без него предложение остаётся понятным, но становится менее ярким и точным.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выражено прилагательным. В предложении «Жёлтый лист упал» слово «жёлтый» описывает лист и делает картину точнее.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отвечает на вопросы кого? чего? кому? чему? кого? что? Оно называет предмет, на который направлено действие, и помогает понять его цель.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«Девочка читает книгу» слово «книгу» — дополнение. Без него мы знаем, что девочка читает, но не знаем что именно.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— на что направлено действие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делает действие более ясным и полным. Оно как будто помогает слову-действию не потерять свой предмет по дороге.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может показывать, где происходит действие: дома, в лесу, у школы. Оно отвечает на вопрос где? и помогает представить картину.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может объяснять, как совершается действие: тихо, быстро, высоко. В предложении «Птицы летают высоко» оно особенно заметно.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также указывает, когда что-то происходит: утром, зимой, вчера. Такие слова отвечают на вопрос когда? и делают рассказ точнее.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— где, когда и как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разные роли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слово «мама» стоит в центре событий: именно о ней говорится. Оно сохраняет форму имени существительного, но в тексте становится подлежащим. Сразу видно, кто улыбается и кто задаёт настроение всему предложению.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как главная героиня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предложении то же слово уже отвечает на вопрос кого? и принимает действие на себя. Слово остаётся существительным, но теперь работает как дополнение. Получается, что роль меняется вместе с предложением, а не со словом.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как объект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становятся членами предложения
</a:t>
            </a:r>
            <a:endParaRPr lang="en-US" sz="238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роль слова определяется не только его частью речи, но и вопросом, смыслом и связью с другими словами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тоже работают в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заменить имя, чтобы речь не звучала как повторяющаяся считалка. В предложении «Он рисует» слово «он» называет того, о ком говорится, и становится подлежащим.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бывают разные, но правило одно: их роль определяется в предложении. Они могут стоять вместо имени, а могут помогать строить короткую, ясную и очень удобную фразу.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местоимение отвечает на вопрос кого? что? и зависит от действия, оно становится дополнением. Так в предложении «Я вижу его» слово «его» указывает на предмет разговора.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помогает назвать количество предметов, поэтому рядом с ним легко увидеть существительное. В таком сочетании ребёнок сразу понимает, сколько предметов в предложении.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котёнка спят вместе.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 по теме урока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в предложении и показывают, где находится предмет, куда он движется или с чем связан. Сами они не называют предметы, действия и признаки.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однородные члены и части предложения. Благодаря им фраза становится цельной и плавной, а мысли не прыгают, как мячик на переменке.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Слова-помощники: предлоги и союзы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бывают простыми и знакомыми: «и», «а», «но». Они не являются главными членами предложения, зато помогают словам дружить и не ссориться в тексте.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пишутся отдельно от слов, к которым относятся, и помогают задать вопрос к нужному слову. Они часто стоят перед существительным, местоимением или числительным.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смысл предложения важнее одного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менять роль, если рядом появляются другие слова и вопросы. Поэтому сначала читают всё предложение, а уже потом называют его члены.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«Ветер качает дерево» слово «ветер» — подлежащее, а в предложении «На ветру качается дерево» форма слова входит в другое сочетание. Значение всегда видно только в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простого предложения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шаг за шагом определить основу предложения и понять, какие слова уточняют смысл, а какие называют главные события.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часть речи и член предложения. Слово может быть существительным, но в предложении выполнять разные роли, поэтому один ярлык здесь не работает.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смотреть только на форму слова и забывать о смысле предложения. Правильный разбор всегда начинается с чтения целой фразы, а не с одного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задавать вопрос к слову. Без вопроса трудно понять, какую работу оно выполняет, и разбор превращается в угадайку вместо наблюдения.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думать, что существительное всегда подлежащее, а прилагательное всегда определение. В русском языке всё зависит от того, как слово связано с другими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 проверки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«солнце» отвечает на вопрос что? и является подлежащим. «Светит» сообщает действие, а «ярко» показывает, как именно оно происходит, значит это обстоятельство.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ярко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«я» называет того, кто действует, значит это подлежащее. «Читаю» — сказуемое, а «книгу» отвечает на вопрос что? и является дополнением.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читаю книгу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«весёлый» описывает щенка и отвечает на вопрос какой? Поэтому это определение. «Щенок» — подлежащее, а «играет» — сказуемое, ведь оно называет действие.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щенок играет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показывает, каким словом является единица языка, а член предложения — какую работу она выполняет. Одно и то же слово может менять роль, если меняется предложение.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работают вместе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2026-05-22T00:46:54Z</dcterms:created>
  <dcterms:modified xsi:type="dcterms:W3CDTF">2026-05-22T00:46:54Z</dcterms:modified>
</cp:coreProperties>
</file>