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Крылов. Басни «Петух и Жемчужное зерно» и «Тришкин кафтан»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басни показывают типичные ошибки: неверную оценку вещи и поспешное исправление, которое ухудшает исход.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особенности басни как жанра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(1769–1844) написал 236 басен. Они понятны потому, что простым языком высмеивают ошибки людей. Басня — короткий текст с аллегорией и моралью; в школе ее легко связать с повседневными ситуациями.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басни изучаются рядом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«Петухе и Жемчужном зерне» герой выбирает привычное, не разобравшись в том, что перед ним. Он ошибается из-за невнимательности к признакам настоящей ценности.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«Тришкином кафтане» герой пытается быстро «починить» одну часть вещи, забирая ткань из другого места. В результате появляется новая прореха — проблема становится больше.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басни показывают важность опыта и размышления. Нельзя останавливаться на первом шаге: нужно думать, к каким последствиям приведет выбранный способ решения.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0263" y="1220800"/>
            <a:ext cx="4153974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басен Крылова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ошибки героев становятся особенно заметны, когда сравниваешь ситуацию, причину и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в обеих историях помогают увидеть серьезную человеческую ошибку: решение без правильной оценки приводит к потере.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сопоставление по содержанию двух басен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«Петух и Жемчужное зерно»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ключевая ошибка героя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петуха и значение жемчужины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смысл несет петух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в басне похож на человека, который судит по первому впечатлению. Ему кажется, что он все понял сразу, хотя он не умеет различать внешнюю видимость и реальную ценность вещи.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символизирует жемчужина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Жемчужина — образ редкой и дорогой вещи, значение которой нужно уметь распознать. Когда ее противопоставляют зерну, ошибка героя становится особенно понятной: знакомое он переоценивает, а ценное не замечает.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выбирает петух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ценная находка перед глазами, привычка опираться на знакомое легко сбивает правильное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ошибка растет, если выбор делается без попытки разобраться в новом и разобраться в смысле находки.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распределении оценок героя, указанном в задании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«Петух и Жемчужное зерно»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Невежественный человек не распознает настоящее достоинство вещи. Ценность не всегда видна сразу, поэтому нужны знания, опыт и внимательность к деталям.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высмеивает легкомыслие и привычку отвергать то, что кажется непонятным. Сначала герой делает вывод, а потом уже не ищет подтверждений.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советует не спешить с окончательным решением. Не стоит считать бесполезным то, смысл чего еще не изучен: иногда нужно время на понимание.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«Тришкин кафтан»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Тришка обнаруживает, что кафтан порван. Чтобы исправить проблему, он берет ткань не из места разрыва, а с другой части одежды.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«ремонта» появляется новая прореха. Сюжет строится как цепочка: каждое последующее действие не исправляет беду, а усложняет ее.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того, что герой сам увеличивает ущерб. Он пытается сделать быстро и просто, но получается хуже, чем было сначала.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ошибка Тришки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нарастание ущерба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кафтан становится символом неудачного ремонта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образ обычной пользы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Кафтан в басне — обычная вещь, которую носят и берегут, потому что она служит каждый день. Поэтому любое повреждение воспринимается как беда, а ремонт должен возвращать удобство.
</a:t>
            </a:r>
            <a:endParaRPr lang="en-US" sz="1333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Перекраивание проблемы вместо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Тришка пытается спасти одну часть кафтана, забирая ткань у другой, и получается не исправление, а перекос. Снаружи кажется, что дырка закрыта, но ущерб только растет, и образ запоминается надолго.
</a:t>
            </a:r>
            <a:endParaRPr lang="en-US" sz="12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466933"/>
            <a:ext cx="4332300" cy="2554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басне «Тришкин кафтан»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построена на цепочке: сначала появляется беда, затем герой выбирает действие «на скорую руку», из-за чего проблема усиливается.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Поспешность и неумение рассуждать превращают попытку исправить ошибку в новую, более серьезную проблему.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«Тришкин кафтан» (по изложению сюжета).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юмор у Крылова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разговорная речь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доступно, близко к повседневной манере говорить. Фразы звучат живо и легко узнаются, поэтому даже сложный смысл морально становится понятным без долгих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яркие повороты сюжета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много быстрых, выразительных эпизодов: герой ошибается — и это сразу заметно. Такие повороты помогают удерживать внимание и делают вывод логичным, а не «просто нравоучением».
</a:t>
            </a:r>
            <a:endParaRPr lang="en-US" sz="1193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из несоответствия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появляется, когда поступок героя не соответствует тому, что ожидал бы разумный человек. Несостыковка между действием и здравым смыслом превращает ошибку в смешную и одновременно поучительную сцену.
</a:t>
            </a:r>
            <a:endParaRPr lang="en-US" sz="108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для шестиклассников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героев похожи на ситуации из школы и дома: поспешно исправить, не подумав, отвергнуть подсказку, выбрать «как проще». Поэтому басни воспринимаются как зеркало привычных промахов.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двух басен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обе басни работают по одному принципу: ошибка видна сразу, но мораль формулируется так, чтобы её можно было применить в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ключевых признаков объясняет долговечность басен: понятный юмор ведет к четкому выводу о последствиях решений.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сюжета и морали в баснях И. А. Крылова «Петух и Жемчужное зерно» и «Тришкин кафтан».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басни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напоминают: прежде чем действовать, стоит сравнить варианты и подумать, к чему приведет каждый шаг. Это помогает не повторять ошибки героев в учебе и в быту.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учит не судить по первому впечатлению: привычное может оказаться менее ценным, а новое — полезнее, чем кажется. Так легче выбирать правильные решения.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также развивают уважение к знаниям и внимательность к словам других людей. Полезные подсказки важно проверять и учитывать, а не отбрасывать из-за спешки или упрямства.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жизненные ситуации по мотивам басен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«петуха и зерно», когда ученик отвергает полезную подсказку только потому, что она кажется трудной или непривычной. В итоге он теряет время и делает работу хуже, чем мог бы.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«тришкином кафтане», бывает, когда чинят одно, не разобравшись в причинах: затягивают проблему, меняют деталь «наугад» или исправляют ошибку ценой новой. Скорость выходит дороже качества.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не думать о последствиях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решение помогает: удобно, быстро, «как-нибудь исправим». Затем появляется новая трудность, и она требует еще большего времени и усилий.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итог один: чем меньше человек обдумывает результат, тем быстрее ошибка усиливается. Басни показывают цепочку «сначала выгода — потом ухудшение».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этапов по сюжетам басен «Петух и Жемчужное зерно» и «Тришкин кафтан» (оценка относительная, не числовые данные).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басен в школьном чтении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полезна и работа с текстом: нужно кратко и точно пересказать сюжет, а затем найти слова и детали, которые объясняют юмор и приводят к морали.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помогает заметить авторскую насмешку над глупостью, торопливостью и самоуверенностью. Ученик учится отличать комичную ситуацию от серьезного смысла, который за ней стоит.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умение выделять главную мысль и понимать характер героя по поступкам. Там, где человек действует без меры, авторская оценка становится особенно заметной.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учат находить мораль: определять главный вывод и формулировать его своими словами. Это помогает читать вдумчиво, а не только пересказывать события по порядку.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583880"/>
            <a:ext cx="4332300" cy="2542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по двум басням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басни связаны одной темой: важно думать о последствиях, а не полагаться только на привычку или на поспешное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 показывают одну закономерность: без размышления ошибка растет и превращается в заметный жизненный урок.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сюжетам и морали басен И. А. Крылова «Петух и Жемчужное зерно» и «Тришкин кафтан».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Крылов учит разуму и 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«Петух и Жемчужное зерно» и «Тришкин кафтан» раскрывают две похожие ошибки: непонимание ценности и неумелое исправление. Крылов высмеивает невежество, торопливость и привычку действовать без размышления.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2026-05-15T03:45:26Z</dcterms:created>
  <dcterms:modified xsi:type="dcterms:W3CDTF">2026-05-15T03:45:26Z</dcterms:modified>
</cp:coreProperties>
</file>