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памятник себе воздвиг нерукотворный…»: стихотворение о поэте, слове 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стихотворении Пушкина о вечной славе слова и памяти поколений.
</a:t>
            </a:r>
            <a:endParaRPr lang="en-US" sz="269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 1836 году: итог и размышление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жизни Пушкин переживал цензуру, служебные обязанности и личные трудности. На этом фоне его стихотворение стало спокойным и сильным размышлением о роли поэта, его слове и месте в истории.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написано в последний год жизни Пушкина и звучит как его итоговое слово о бессмертии поэзии.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1836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создания стихотворения подчёркивает, что поэт размышлял о вечной славе в конце своего пути.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стихотворение «Я памятник себе воздвиг нерукотворный…», 1836
</a:t>
            </a:r>
            <a:endParaRPr lang="en-US" sz="10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стихотворения — бессмертие поэта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поэт уходит из жизни, но его произведения продолжают существовать и говорить с новыми поколениями читателей.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стихов измеряется не внешней славой, а тем, насколько долго они остаются нужными, понятными и важными для людей.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 — в вере в долговечность искусства, которое может стать частью памяти народа и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Горацием и Державиным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источник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продолжает тему, известную ещё по оде Горация «Exegi monumentum». Оттуда приходит сама идея поэтического бессмертия и славы, созданной словом.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литературная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поэзии важным предшественником стало стихотворение Державина «Памятник». Пушкин делает мотив более простым, ясным и личным по звучанию.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5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Гораций, «Exegi monumentum»; Г. Р. Державин, «Памятник»; А. С. Пушкин, «Я памятник себе воздвиг нерукотворный…»
</a:t>
            </a:r>
            <a:endParaRPr lang="en-US" sz="654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образа «памятника» в русской и античной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один мотив переходит из античной поэзии в русскую и получает новое, более личное звучание.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не повторяет предшественников, а подводит итог традиции, связывая её с народной памятью и силой слова.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стихотворении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сразу утверждает главную мысль: созданный им памятник не материальный, а словесный, поэтому он не зависит от времени.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заслуг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Пушкин напоминает о том, что его поэзия пробуждала добрые чувства и говорила о свободе, милосердии и нравственном выборе.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музе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звучит важное обращение к поэтическому вдохновению, которое помогает автору служить высоким идеалам и не изменять своему призванию.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о потомках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связан с уверенностью, что читатели сохранят память о поэте, а его имя останется частью культуры и истории.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0856" y="1617079"/>
            <a:ext cx="336787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заслуги поэт называет сам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чувства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говорит, что его стихи пробуждали в людях сострадание, внимание к другим и желание поступать по совести, а не только искать личную выгоду.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свободе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Лира поэта звучит как призыв к внутренней и гражданской свободе. В стихах слышится поддержка достоинства человека и его права мыслить самостоятельно.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поэтического слова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литература может влиять на характер, память и взгляды читателя. Значит, настоящее искусство не развлекает, а воспитывает.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560117"/>
            <a:ext cx="4663800" cy="20232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5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Гораций, «Exegi monumentum»; Г. Р. Державин, «Памятник»; А. С. Пушкин, «Я памятник себе воздвиг нерукотворный…»
</a:t>
            </a:r>
            <a:endParaRPr lang="en-US" sz="654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Пушкин, Державин и Гораций: общее и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одна и та же тема меняется в разных эпохах и у разных поэтов.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объединяет традицию и новое понимание роли поэта: важны не только слава, но и нравственное влияние слова.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звучит торжественно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всём этом язык остаётся ясным и точным. Благодаря этому торжественность не мешает пониманию, а усиливает главную мысль произведения.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книжный стиль и уверенные формулировки создают ощущение величия. Читатель слышит не обычный рассказ, а спокойное и значительное признание поэта.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Инверсии, риторическая интонация и повторяющиеся торжественные обороты делают речь особенно выразительной. Они помогают стихотворению звучать как гимн слову и памяти.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стиха к вечной славе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стихотворения А. С. Пушкина: от создания текста к его памяти в культуре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музы и вдохновения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в стихотворении — не просто поэтический образ, а знак особого дара. Она помогает поэту говорить так, чтобы слово было не только красивым, но и значимым для людей.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делает поэзию живой и высокой одновременно. Благодаря ей личные чувства автора превращаются в строки, которые могут затронуть читателей разных поколений.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музы подчёркивает духовную сторону творчества. Для Пушкина талант — это не случайная удача, а миссия, которая требует честности, силы и верности слову.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музы Пушкин показывает, что вдохновение связано с внутренней ответственностью. Поэт должен не только создавать стихи, но и передавать в них добро, правду и сочувствие.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С. Пушкина «Я памятник себе воздвиг нерукотворный…» (1836)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смыслы в тексте звучат особенно сильно и дополняют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мотив — память потомков; вместе с ним важны свобода и нравственная сила поэзии.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400" y="1334582"/>
            <a:ext cx="3829800" cy="33847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400" y="623700"/>
            <a:ext cx="80757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обстановка и образ автора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96525" y="192792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месяцы жизни Пушкин жил в непростой обстановке: вокруг было много напряжения, забот и общественных споров. И всё же он создаёт спокойный и уверенный текст.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72050" y="1333750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 1836 году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6525" y="374487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слышится взгляд человека, который подводит итог своему пути. Это делает текст особенно сильным: в нём чувствуется достоинство, опыт и вера в ценность своего труда.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72050" y="3150673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стихотворения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современным школьникам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близка мысль о том, что книга, песня или стихотворение могут пережить своего автора. Это помогает понять: важный труд не исчезает бесследно.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легко увидеть знакомую идею о следе, который оставляют честность, старание и талант. Люди запоминают не только успех, но и то, что действительно было сказано от сердца.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связывает чтение с жизнью. Оно показывает, что слово влияет на чувства, поступки и отношение к другим, а значит, литература нужна не только на уроке.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8907"/>
            <a:ext cx="4339200" cy="17165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строки и их смысл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 отдельные строки раскрывают главные идеи стихотворения.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строки связаны общей мыслью: поэзия сохраняет имя автора и действует на людей не только красотой, но и смыслом.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Пушкин. «Я памятник себе воздвиг нерукотворный…»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и выразительности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выбирает высокий, торжественный стиль, который напоминает оду. Поэтому стихотворение звучит как важное и уверенное размышление о судьбе поэта.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метафор и возвышенных эпитетов. Они помогают представить поэтическое слово как силу, способную пережить время и остаться в памяти людей.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инверсии и повторения, чтобы усилить ритм и сделать речь более выразительной. Из-за этого строки легко запоминаются и звучат особенно весомо.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всей торжественности язык остаётся ясным. Пушкин пишет так, чтобы важная мысль была понятна и взрослым, и школьникам.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приходит к читателю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жизни текста: от создания в 1836 году до включения в культурную память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называют итоговым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тексте Пушкин словно собирает главные темы своего творчества: свободу, добро, народную память и особую роль поэта в жизни общества.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как духовное завещание. Оно не рассказывает о внешних победах, а показывает, что настоящая ценность человека — в созданном им слове.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Итоговость текста связана и с его спокойной уверенностью. Поэт говорит о себе без лишнего пафоса, но с твёрдой верой, что его труд останется нужен людям.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поэте живёт в его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человек уходит, а созданное им слово остаётся. Настоящий памятник поэту создают читатели, время и живая память культуры.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2026-05-22T17:19:49Z</dcterms:created>
  <dcterms:modified xsi:type="dcterms:W3CDTF">2026-05-22T17:19:49Z</dcterms:modified>
</cp:coreProperties>
</file>