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как комедия нового типа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Комедия, в которой смех соседствует с утратой и прощанием.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 рубеже эпох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возникает в момент исторического перелома: старый усадебный мир уходит, а новые отношения ещё не стали устойчивыми. Чехов сохраняет комедийную форму, но наполняет её паузами, недосказанностью и внутренней драмой.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Чехов называет пьесу комедией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рождается из разрыва между словами героев и их реальными поступками: они много обещают, но почти ничего не меняют.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Раневская, Гаев, Епиходов и Симеонов-Пищик выглядят смешно благодаря привычкам, речевым повторам и наивной вере в случайное спасение.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Чеховский смех не унижает персонажей и не превращает сюжет в фарс, а подчёркивает их беспомощность перед жизнью.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комедия у Чехова звучит не как весёлая развязка, а как горькое узнавание человеческой слепоты и самообмана.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тональность: смех и утрата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комизм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рядом с шутками и нелепыми репликами постоянно звучат бытовые заботы, споры и неловкость. Смех возникает естественно, но никогда не отменяет скрытого напряжения сцен.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с прошлым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Вишнёвый сад символизирует красоту, которая уходит вместе со старым укладом жизни. Его образ связан с памятью о детстве и одновременно — с неизбежной исторической переменой.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традиционной комедийной интриги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Раневской и известие о долгах задают ситуацию тревожного ожидания, но не классический конфликт с резким столкновением.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обсуждают спасение имения, однако разговоры подменяют действие: каждый надеется на случай, отсрочку или чужую инициативу.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Продажа сада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событие происходит не в результате борьбы, а из-за промедления. Комическая форма здесь строится на бездействии, а не на победе или наказании.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Разъезд семьи и забытой Фирс завершают историю без привычной развязки, оставляя ощущение незаконченности и пустоты.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Трагикомизм как основа жанра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 добивается успеха, но его победа не приносит ему внутренней полноты: за деловитостью чувствуется одиночество и растерянность.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 вызывает сочувствие своей мягкостью и искренностью, однако её легкомыслие и привычка жить воспоминаниями ведут к потерям.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Гаев смешон пустыми речами и беспомощностью, но за комизмом скрывается утрата опоры, поэтому смех в пьесе постоянно соседствует с болью.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и источники комизма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распределён по всему ансамблю: каждый герой раскрывает собственный тип несоответствия между характером и временем.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бытовой комизм связан с Епиходовым, а самые сложные оттенки — у Раневской и Фирса.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пьесы А. П. Чехова «Вишнёвый сад»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чеховский комический эффект
</a:t>
            </a:r>
            <a:endParaRPr lang="en-US" sz="287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повседневной речи рождаются пауза, напряжение и переход к лирико-драматической интонации.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как источник жанрового эффекта
</a:t>
            </a:r>
            <a:endParaRPr lang="en-US" sz="2607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Гаев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речь строится на штампах, длинных обращениях и словесной риторике. Из-за этого он кажется смешным, но одновременно обнаруживает собственную беспомощность и оторванность от реальности.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Раневская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реплики эмоциональны, прерывисты и насыщены воспоминаниями. Такая речь передаёт искренность чувств, но также подчёркивает непоследовательность и зависимость от прошлого.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Лопахин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проще и деловитее других, почти языком практических решений. Это создаёт контраст с остальными героями и показывает его социальную энергию и внутреннее напряжение.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Фирс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речи слышны архаичные слова и интонации старого времени. Она не только вызывает тихую улыбку, но и делает Фирса живым носителем уходящей эпохи.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17731"/>
            <a:ext cx="4876200" cy="19978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Комедийные функции ключевых образов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разные персонажи по-своему участвуют в комедийной структуре пьесы.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строится на системе несоответствий: разные социальные роли по-разному конфликтуют с эпохой и потому создают общий жанровый эффект.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«Вишнёвый сад»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 комедийной структуре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Вишнёвый сад — не просто место действия, а образ уходящей красоты и прежнего уклада, который герои любят, но не могут сохранить.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лопнувшей струны, топор и шаги за сценой усиливают ощущение исторического перелома: привычный мир разрушается, хотя на сцене всё ещё звучит обыденная речь.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уход Фирса замыкает символический ряд: вместе с ним исчезает память о старом доме, а комедийная оболочка получает горький, почти трагический смысл.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Вне-сценическое пространство и «жизнь мимо действия»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события — аукцион, отъезд, известие о продаже имения — часто происходят вне сцены или сообщаются в разговорах. Из-за этого зритель видит не саму развязку, а её последствия.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создаёт впечатление, что жизнь идёт своим ходом, не подчиняясь воле героев. Пространство пустеющего дома и сада подчёркивает, как время уходит раньше, чем люди успевают действовать.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пьесы: от ожидания к пустоте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связан не с внешним конфликтом, а с накоплением отсрочек, разговоров и нерешительности, которые постепенно исчерпывают возможности спасения.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герои откладывают решение, тем сильнее возрастает ощущение утраты; драматизм рождается из упущенного времени.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тексту пьесы А. П. Чехова «Вишнёвый сад»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мотивы внутри комедии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о детстве, летнем саде и прежнем доме придают пьесе мягкую элегическую интонацию, в которой радость памяти сразу соседствует с болью утраты.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Лиризм особенно заметен в сценах прощания и в повторяющихся обращениях к прошлому: герои говорят о счастье так, будто оно уже безвозвратно ушло.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тональность делает комедию глубже: смех не отменяет сожаления, а, напротив, подчёркивает хрупкость человеческих надежд и красоты мгновения.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и классическая комедия: сходства и различия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пьесы А. П. Чехова и жанровых признаков классической комедии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Чехов переосмысливает традиционный жанр комедии.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сохраняет комедийную основу, но убирает привычную схему победы и наказания, делая жанр психологически и философски сложнее.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в пьесе не заполняют паузу между репликами, а раскрывают скрытое состояние героя: растерянность, тревогу, стыд или недосказанную боль.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Обрывы фраз и повторения нарушают привычную сценическую плавность, поэтому повседневный разговор начинает звучать напряжённо и внутренне неоднозначно.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у Чехова часто выразительнее слов: в нём слышится то, что персонажи не решаются признать даже самим себе.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комедия приобретает психологическую глубину: смешное возникает рядом с внутренним драматизмом, а не вместо него.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пауза как жанровый знак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слои пьесы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одно смысловое измерение дополняет другое, не уничтожая предыдущие.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и открытый финал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навязывает морализаторский вывод: он не делит персонажей на полностью правых и виноватых, оставляя читателю пространство для собственного суждения.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сцена с забытым Фирсом и звуками топора производит особенно сильное впечатление, потому что завершает действие не громким событием, а тишиной и пустотой.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финал расширяет смысл пьесы: перед нами не только история продажи имения, но и размышление о времени, которое не ждёт человеческих решений.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«Вишнёвый сад» трудно отнести к одному жанру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начала в пьесе постоянно переплетаются: бытовая сцена может звучать лирически, а комическая реплика — приобретать исторический смысл.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социального и трагикомического слоёв подтверждает, что пьеса не сводится к одной формуле и работает как жанровый синтез.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 пьесе А. П. Чехова «Вишнёвый сад»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обновил саму логику комедии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 показывает, что комедия может быть тихой, горькой и философски глубокой одновременно. Чехов превращает смех в способ говорить о времени, памяти и утрате.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2026-05-19T21:45:51Z</dcterms:created>
  <dcterms:modified xsi:type="dcterms:W3CDTF">2026-05-19T21:45:51Z</dcterms:modified>
</cp:coreProperties>
</file>