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где скрыт центр симметрии этой фигуры.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параллелограмма
</a:t>
            </a:r>
            <a:endParaRPr lang="en-US" sz="39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симметрию в 9 классе
</a:t>
            </a:r>
            <a:endParaRPr lang="en-US" sz="280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понимать, какие свойства фигуры сохраняются при движении. Параллелограмм удобен для наблюдений: его диагонали ведут себя особенно и сразу подсказывают нужную точку.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поворота на 180° фигура совпадает сама с собой, у неё есть такой центр.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неподвижная точка определяет центр симметрии фигуры.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из школьного 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задаётся четырьмя вершинами и четырьмя сторонами. На чертеже удобно обозначить их буквами A, B, C и D, чтобы легко проследить расположение всех элементов.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попарно параллельны и равны. Это главное отличие фигуры, которое помогает распознавать её среди других четырёхугольников.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противоположные вершины и пересекаются внутри фигуры. Именно их положение позволяет найти особую точку, связанную с симметрией.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диагонали AC и BD, их пересечение окажется в центре фигуры. Позже мы увидим, что именно эта точка является центром симметрии параллелограмма.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параллелограмма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32622"/>
            <a:ext cx="4106400" cy="20773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параллелограмма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самые важные признаки фигуры в одну таблицу.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центр симметрии связан не со стороной, а именно с пересечением диагоналей.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из 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центр симметрии параллелограмма
</a:t>
            </a:r>
            <a:endParaRPr lang="en-US" sz="2874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свойствам диагоналей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диагоналей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45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всегда пересекаются внутри фигуры. Это удобно: нужную точку можно найти обычным построением без дополнительных вычислений.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внутри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62182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делит обе диагонали на равные части. Значит, она является серединой каждой из них и одинаково связана с противоположными вершинами.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Пополам для каждой диагонали
</a:t>
            </a:r>
            <a:endParaRPr lang="en-US" sz="1179" dirty="0"/>
          </a:p>
        </p:txBody>
      </p:sp>
      <p:sp>
        <p:nvSpPr>
          <p:cNvPr id="13" name="Text 6"/>
          <p:cNvSpPr txBox="1"/>
          <p:nvPr/>
        </p:nvSpPr>
        <p:spPr>
          <a:xfrm>
            <a:off x="5969819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одинаково удалена от противоположных вершин, она подходит на роль центра симметрии. После поворота фигуры на 180° каждая вершина переходит в противоположную.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симметрии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повороте на 180°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называют центральной симметрией: каждая точка переходит на ту же линию, но по другую сторону от центра.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не меняется при таком повороте, потому что его части располагаются симметрично относительно точки пересечения диагоналей.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центральная симметрия и поворот на 180°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координаты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середину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A(x1, y1) и C(x2, y2) середина находится по формуле ((x1 + x2) / 2, (y1 + y2) / 2). Это даёт координаты предполагаемого центра симметрии.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вторую диагональ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так же находят середину диагонали BD. Если фигура действительно параллелограмм, обе середины совпадут. Это важная проверка правильности построения.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середин показывает, что точка пересечения диагоналей одинакова для обеих диагоналей. Значит, она и является центром симметрии параллелограмма.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AC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A(1,2) и C(7,6) получаем середину (4,4). Эта точка лежит ровно посередине диагонали и помогает найти центр симметрии.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BD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B(5,2) и D(3,6) середина тоже равна (4,4). Значит, обе диагонали имеют одну общую середину.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(4,4) одинаково удалена от противоположных вершин. Следовательно, она является центром симметрии данного параллелограмма.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координатами вершин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середины диагоналей совпадают, значит найденная точка является центром симметрии параллелограмма.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диагонали имеют одну и ту же середину, поэтому точка (4,4) — центр симметрии.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координатами вершин A(1,2), B(5,2), C(7,6), D(3,6).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центра симметрии на примере
</a:t>
            </a:r>
            <a:endParaRPr lang="en-US" sz="27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симметрии один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диагонали пересекаются только в одной внутренней точке. Именно она делит обе диагонали пополам и одинаково связана со всеми вершинами фигуры.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точки не подходят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любую другую точку, после поворота на 180° вершины не совпадут с противоположными. Значит, фигура уже не наложится сама на себя полностью.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строением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центра объясняется свойствами сторон и диагоналей параллелограмма. Эти линии задают единственную точку, которая сохраняет фигуру при центральной симметрии.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287" y="1295150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фигурами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центр симметрии совпадает с геометрическим центром. Любая точка на окружности имеет противоположную точку на том же расстоянии от центра.
</a:t>
            </a:r>
            <a:endParaRPr lang="en-US" sz="119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и квадрата центр симметрии находится в точке пересечения диагоналей. У квадрата дополнительно есть несколько осей симметрии.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треугольник не имеет центра симметрии. После поворота на 180° он не совмещается сам с собой, поэтому такая точка не существует.
</a:t>
            </a:r>
            <a:endParaRPr lang="en-US" sz="128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занимает особое место: у него есть центр симметрии, но оси симметрии есть не всегда. Главное правило — искать пересечение диагоналей.
</a:t>
            </a:r>
            <a:endParaRPr lang="en-US" sz="13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каких фигур есть центр симметрии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из привычных фигур обладают центральной симметрией. Для наглядности использовано значение 1 для наличия центра и 0 для его отсутствия.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входит в группу фигур с центром симметрии, а обычный треугольник — нет.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 школьного курса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центральная симметрия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точно строить фигуры, переносить точки и проверять, совпадают ли части чертежа после поворота на 180°.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схемы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и декоративных композициях симметрия делает рисунок уравновешенным. Повторяющиеся элементы удобно располагать относительно центральной точки.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узоры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это свойство позволяет находить равные отрезки и середины, а также быстрее доказывать, что фигура имеет нужные характеристики.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моделей симметрия упрощает построение парных элементов. Если одна часть уже известна, вторую можно получить по правилу центрального отображения.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макеты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центр симметрии параллелограмма
</a:t>
            </a:r>
            <a:endParaRPr lang="en-US" sz="282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свойствах диагоналей и помогает проверить построение без лишних вычислений.
</a:t>
            </a:r>
            <a:endParaRPr lang="en-US" sz="13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стороны — не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выбирают середину одной из сторон, потому что она кажется «равновесной» точкой. Но при повороте на 180° такая точка не сохраняет положение всех вершин, поэтому фигура не совпадает сама с собой.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и центр — не одно и то же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путать ось симметрии с центром симметрии. Ось — это прямая, а центр — точка; у параллелограмма ключевой ориентир находится именно в месте пересечения диагоналей.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любой четырёхугольник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считают, что у всех четырёхугольников есть центр симметрии. Это неверно: свойство зависит от формы фигуры. У параллелограмма оно есть, а у большинства произвольных четырёхугольников — нет.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задаче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какие свойства обязательно есть у параллелограмма, а какие — нет.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пересекаются и делят друг друга пополам, перед нами фигура с центром симметрии.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из школьного курса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доказательства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одно свойство приводит к другому. Это не вычисление, а последовательность рассуждений, которую удобно запомнить.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делятся пополам, их общая середина становится естественным центром симметрии параллелограмма.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на основе свойств параллелограмма.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параллелограмма находится в точке пересечения диагоналей. Эта точка делит обе диагонали пополам и сохраняет фигуру при повороте на 180°, что делает её ключевой в решении задач.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2026-06-03T10:34:18Z</dcterms:created>
  <dcterms:modified xsi:type="dcterms:W3CDTF">2026-06-03T10:34:18Z</dcterms:modified>
</cp:coreProperties>
</file>