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der Wohnung — тема урока немецкого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комнаты квартиры, мебель и простые фразы о доме.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слова о квартире?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знакома каждому ребёнку, поэтому новые немецкие слова легко связать с жизнью семьи. Названия комнат и предметов помогают говорить о доме, своих вещах и обычных делах коротко и понятно.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отдыхает семья: гостиная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гостиной семья отдыхает после дел и собирается вместе. Здесь стоят диван, кресло, стол и телевизор. Здесь удобно читать, разговаривать и играть в настольные игры, не мешая остальным комнатам.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спокойного вечера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 часто становится центром квартиры. В ней можно встретить мягкую мебель, светильник и журнальный столик. Для третьеклассников это очень понятная комната: в ней сразу видно, где можно посидеть и спокойно провести время.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для общих дел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Schlafzimmer — спальня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нужна для тишины и отдыха. Здесь обычно стоят кровать, шкаф и лампа, а вечером всё становится особенно спокойным.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комнате дети учат слово schlafen, потому что оно сразу показывает назначение спальни. Здесь спят, хранят одежду и готовятся ко сну без лишнего шума.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детской комнате часто есть письменный стол, стул и полка для книг. Здесь удобно делать уроки, рисовать и раскладывать тетради по местам. Всё рядом, и ничего не надо долго искать.
</a:t>
            </a:r>
            <a:endParaRPr lang="en-US" sz="655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Уголок для учёбы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Игрушки, конструктор и книжки делают детскую живой и весёлой. В этой комнате можно собирать пазлы, играть и потом аккуратно убирать вещи на полку. Так слова по теме запоминаются почти сами собой.
</a:t>
            </a:r>
            <a:endParaRPr lang="en-US" sz="630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для игр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помогает учить не только названия предметов, но и слова о порядке. Ребёнок видит, где лежат книги, где стоят игрушки и где сидеть за столом, чтобы всё было удобно и аккуратно.
</a:t>
            </a:r>
            <a:endParaRPr lang="en-US" sz="630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рядом с ребёнком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Kinderzimmer — мир детской комнаты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Küche — кухня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нужно быть осторожным с горячими предметами и не спешить. Слово essen часто связано именно с этой комнатой, потому что здесь собирается вся семья.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— это место, где готовят и едят. Здесь стоят холодильник, плита, мойка, стол и стулья, а ещё важно мыть руки перед едой.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Badezimmer und die Toilette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ванной комнате умываются, моются под душем или принимают ванну. Здесь стоят раковина, зеркало, мыло, полотенце и ванна, а вода помогает поддерживать чистоту.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Туалет — отдельное помещение для гигиены. В этой теме легко запомнить слова waschen, sauber и Wasser, потому что они связаны с ежедневными привычками каждого человека.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Flur — прихожая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место в квартире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Прихожая встречает всех, кто входит в квартиру. Здесь часто стоят шкаф для обуви, вешалка, коврик и зеркало. Всё начинается именно здесь — как маленькое домашнее «здравствуйте».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в прихожей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прихожей снимают куртку и обувь, чтобы в доме было чище. Здесь удобно учить слова hinein, heraus и die Jacke, потому что действия сразу видны и легко запоминаются.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62497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2444" y="1320767"/>
            <a:ext cx="336787" cy="384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и предметы в квартире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столом едят, рисуют и делают уроки. У него есть своё место, чтобы не мешать проходу и быстро находить всё нужное.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Стул нужен, чтобы удобно сидеть рядом со столом. В квартире их может быть несколько, и каждый помогает в своём деле.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Диван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Диван стоит там, где семья отдыхает вместе. На нём можно читать, разговаривать и смотреть телевизор после насыщенного дня.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— главный предмет для сна и отдыха. Она нужна в спальне, чтобы вечером спокойно лечь и набраться сил.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Шкаф и полка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шкаф и на полку складывают одежду, книги и мелкие вещи. Так дома легче поддерживать порядок и ничего не терять.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поддерживать порядок в квартире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что делать после игры и уборки, чтобы в комнате было чисто и удобно.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612" y="1345868"/>
            <a:ext cx="288675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18550" y="2285904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18550" y="3170949"/>
            <a:ext cx="376800" cy="376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 квартире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 и провода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Розетки, провода и включённые приборы нельзя трогать без взрослых. Электричество не любит игр, поэтому лучше смотреть издалека и сразу звать помощь, если что-то кажется опасным.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Плита и горячие предметы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плиты нужно быть особенно осторожным: там можно обжечься. Нельзя играть рядом, тянуться к горячей посуде или брать кастрюли без разрешения взрослого.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Острые вещи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Ножницы, ножи и другие острые предметы подходят только для аккуратной работы и под присмотром. Если вещь опасна, лучше отложить её и попросить взрослого помочь.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помощи 112
</a:t>
            </a:r>
            <a:pPr algn="l" indent="0" marL="0">
              <a:lnSpc>
                <a:spcPct val="90000"/>
              </a:lnSpc>
              <a:buNone/>
            </a:pPr>
            <a:r>
              <a:rPr lang="en-US" sz="5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87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опасность, нужно быстро позвать взрослого и запомнить номер 112. Это простое правило помогает не растеряться и вовремя получить помощь в трудной ситуации.
</a:t>
            </a:r>
            <a:endParaRPr lang="en-US" sz="128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Wer hilft zu Hause? — кто помогает дома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каждый может сделать маленькое дело: взрослые готовят и убирают, а дети складывают игрушки, протирают пыль и ставят вещи на место. Вместе работа идёт быстрее.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помогают, квартира становится уютнее и приятнее для жизни. В немецком языке такие действия легко назвать словами helfen, putzen, kochen и aufräumen.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Gemütlichkeit — уют в квартире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начинается с порядка: когда вещи лежат на своих местах, в комнате сразу становится спокойнее и легче дышится.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плед, коврик и фотографии на стене помогают почувствовать себя дома и отдохнуть после шумного дня.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gemütlich хорошо запоминается, потому что оно связано с приятным настроением, теплом и любимым уголком для отдыха.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лампы, книги на полке и зелёные растения делают квартиру живой и тёплой, как будто она улыбается.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Höfliche Wörter zu Hause — вежливые слова дома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bitte помогает попросить спокойно и вежливо: так разговор звучит добрее, а просьба — понятнее для всех.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danke и entschuldigung нужны каждый день: они учат благодарить, извиняться и показывать уважение к близким людям.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фраза kann ich bitte…? удобно звучит в диалоге дома и помогает третьекласснику говорить уверенно, но очень вежливо.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Leise und laute Aktivitäten — тихие и шумные 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Читать, рисовать, собирать пазл и делать уроки лучше там, где спокойно и никто не мешает. Такие занятия помогают сосредоточиться и не задевать мебель.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Бегать, прыгать и играть в мяч безопаснее на улице или в просторном месте. В квартире важно беречь вещи, чтобы не было лишнего шума и случайных ушибов.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делать, если что-то пролили или разбили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безопасные действия, которые помогают избежать травм и быстро навести порядок.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тихо рядом с соседями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квартире лучше говорить спокойно, закрывать дверь аккуратно и не устраивать громких игр, чтобы не будить соседей раньше времени.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можно заниматься делами и играть, но важно помнить о стенах, потолке и соседях рядом: шум быстро расходится по дому.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Поздно вечером особенно полезны тишина и спокойствие. Так всем в доме легче отдыхать, а квартира остаётся местом уюта и уважения.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Wohnung und das Haus — квартира и дом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Квартира находится внутри дома, поэтому у неё есть соседи, подъезд и общие стены. Это делает жизнь рядом с другими людьми удобной и привычной.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может быть большим, а квартира — более компактной. Зато она часто кажется очень уютной и защищённой, особенно когда в ней чисто и спокойно.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62497"/>
            <a:ext cx="376800" cy="3014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9769" y="1320767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62497"/>
            <a:ext cx="376800" cy="301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 In der Wohnung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для жизни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Wohnzimmer, das Schlafzimmer, das Kinderzimmer, die Küche, das Badezimmer и der Flur помогают назвать главные комнаты квартиры и быстро узнать их на картинке.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Мебель в комнате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Tisch, der Stuhl, das Bett, der Schrank и das Regal нужны, чтобы описывать, что стоит в комнате и где лежат вещи.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и чистота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sauber и ordentlich напоминают, что в квартире приятно жить, когда вещи убраны, пол чистый, а игрушки лежат не под кроватью, а на месте.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helfen показывает, как дети и взрослые помогают друг другу: убирают, складывают вещи и делают дом дружелюбным и удобным для всех.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bitte и danke очень важны в разговорах о доме. Они помогают просить, благодарить и говорить так, чтобы всем было приятно слышать.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der Wohnung — что мы узнали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мы знаем названия комнат, мебели и важных домашних действий на немецком языке. Мы умеем говорить о порядке, безопасности, помощи и вежливости — и квартира уже звучит по-немецки почти как знакомый дом.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2026-05-25T01:43:21Z</dcterms:created>
  <dcterms:modified xsi:type="dcterms:W3CDTF">2026-05-25T01:43:21Z</dcterms:modified>
</cp:coreProperties>
</file>