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8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животный мир: ключевые направления и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видов, роль в природе и взаимодействие с человеком сегодня.
</a:t>
            </a:r>
            <a:endParaRPr lang="en-US" sz="3883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животного мира длилось миллионы лет под воздействием природных изменений и деятельности человека, особенно усилившейся в XX веке. Сейчас мы наблюдаем смешение древних и новых видов на всех континентах.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современного животного мира
</a:t>
            </a:r>
            <a:endParaRPr lang="en-US" sz="260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фундамент экосистем
</a:t>
            </a:r>
            <a:endParaRPr lang="en-US" sz="3125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стабильность экосистем, поддерживая сложные пищевые цепи и способствуя круговороту веществ в природе.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описано около 1,5 млн видов животных, хотя учёные считают, что всего их более 8,7 млн, что подчеркивает масштаб неизвестного.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ключ к ресурсам, необходимым человеку, и основа естественного равновесия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животных в повседневной жизни человека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сырьё от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предоставляют мясо, молоко и яйца, а также шерсть и кожаные изделия, что важно для многих отраслей и повседневного комфорта человека.
</a:t>
            </a:r>
            <a:endParaRPr lang="en-US" sz="127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Животные-компаньоны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кошки и лошади сопровождают человека тысячи лет, становясь верными друзьями и помогая в разных сферах жизни общества.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медицина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поведения животных открывают новые возможности для биотехнологий, разработки лекарств и понимания психологии.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видов: основные события и вызовы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исчезновения видов из-за утраты среды и браконьерства вызвал первые международные меры по их охране.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охраны редких животных, создание заповедников и национальных парков для защиты уязвимых видов.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 годы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программы восстановления популяций, научные исследования и повышение осведомлённости среди населения.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40 000 видов находятся под угрозой, что требует международного сотрудничества и активных природоохранных мероприятий.
</a:t>
            </a:r>
            <a:endParaRPr lang="en-US" sz="12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позвоночных животных (1970–2020 гг.)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интенсивное сокращение отмечено в тропиках Южной Америки и пресноводных экосистемах, где исчезает до 70%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связано с антропогенным влиянием: вырубкой лесов, загрязнением и уничтожением водоёмов.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2020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животных
</a:t>
            </a:r>
            <a:endParaRPr lang="en-US" sz="2741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таяние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потепления ледниковые территории сокращаются, что снижает место обитания белого медведя и угрожает его выживанию в дикой природе.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миграций птиц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перелётов многих птиц сдвигаются, что ведёт к несоответствию с циклом кормления и снижению численности некоторых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городских условиях: особенности адаптации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научились гнездиться на зданиях, используя урбанизированную среду для безопасного размножения.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на крышах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Ёжики приспосабливаются питаться отходами, однако нуждаются в сохранении зелёных зон для укрытия.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ёжики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стали символом природы в городах, активно используют парковые деревья и пользуются вниманием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парках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современные животные по классам
</a:t>
            </a:r>
            <a:endParaRPr lang="en-US" sz="27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представителей разных классов с указанием длины и ареала их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животных представлен уникальными гигантами, демонстрируя разнообразие размера и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наземные исследования,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недавно открытые виды XXI века
</a:t>
            </a:r>
            <a:endParaRPr lang="en-US" sz="312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Рыба-пальцевид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необычный вид был обнаружен в малоизученных тропических водах, отличаясь уникальными плавниками и редкой окраской, что расширяет знания об океаническом биоразнообразии.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Филиппинский олень-свинонос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из Азии — этот олень выделяется своим необычным обликом и ареалом, недоступным для большинства жителей, что подчёркивает важность исследований в изолированных регионах.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Pristimantis gretathunbergae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лягушка была названа в честь Греты Тунберг, символизируя связь науки и экологического движения в сохранении биоразнообразия.
</a:t>
            </a:r>
            <a:endParaRPr lang="en-US" sz="13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 нашего времени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незаменимые опылители, обеспечивающие размножение множества растений и поддержание экосистем на Земле, важнейшие для овощеводства и садоводства.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Муравей-пуля обладает самым сильным и болезненным укусом среди насекомых, его болезненность сравнима с ожогом и может длиться несколько часов.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— самая быстрая птица, развивающая скорость до 390 километров в час при пикирующем полёте, что делает его рекордсменом среди живых существ.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крачка совершает одну из самых длинных миграций, ежегодно преодолевая до 70 000 километров между арктическими и антарктическими территориями.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пород позволяет оптимизировать свойства животных для различных задач, делая их ценными компаньонами и рабочими помощниками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животные: современное разнообразие пород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существует свыше 400 пород собак, каждая с уникальными чертами и назначением — от охраны до помощи людям с ограниченными возможностями.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 кошек насчитывается более 60, среди них мейн-кун выделяется крупными размерами и дружелюбным характером, подходящим для семей.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самых распространённых млекопитающих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играют ключевую роль в сельском хозяйстве, а синантропные виды успешно приспособились к жизни рядом с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синантропных видов отражает глубокое влияние человека на распределение животных по планете и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и WWF, 2022 год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Экзотические животные в роли домашних питомцев
</a:t>
            </a:r>
            <a:endParaRPr lang="en-US" sz="2569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Игуаны — яркие гости домашних террариумов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рептилии пользуются популярностью среди любителей экзотики благодаря яркой окраске и относительно простому уходу. Тем не менее требуют отдельного теплого места и правильного питания.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ара — интеллектуальные и долгоживущие питомцы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 способны учиться словам и запоминать сложные трюки. Они нуждаются в большом пространстве и постоянном общении с хозяином, что требует времени и усилий.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Экзотические пауки и тараканы — необычные спутники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Мадагаскарские тараканы и экзотические пауки привлекают любителей энтомологии своей непривычной внешностью. Содержание требует знания биологии и безопасности.
</a:t>
            </a:r>
            <a:endParaRPr lang="en-US" sz="10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функции животных и их взаимосвязь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группами животных и их влияние на экосистему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животных выявляют болезни, способствуя разработке лекарств и улучшению здоровья пород домашних и диких животных.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и современные научные достижения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овцы Долли стало переломным моментом в генной инженерии, открыв путь к новым биотехнологиям и методам сохранения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 заимствует движения и конструкции от животных, создавая роботов и дронов с улучшенными характеристиками и функциональностью.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животными помогают находить лекарства против вирусных инфекций и бактериальных заболеваний, ускоряя разработку медицины.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активно продвигают экологические кампании, привлекая внимание к проблемам исчезновения видов и необходимости охраны природы.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животных в культуре и современных медиа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Анимационные фильмы делают животных героями, обучая и развлекая публику, и формируют положительный образ дикой природы.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Интернет-мемы с животными способствуют широкому распространению образов, создают чувство близости и повышают интерес к их защите.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инвазивных видов на биоразнообразие
</a:t>
            </a:r>
            <a:endParaRPr lang="en-US" sz="2725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бобр изменяет водную среду, создавая плотины, что влияет на экосистему и местные виды рыб.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Рысь, интродуцированная в новых регионах, конкурирует с аборигенными хищниками, зачастую превосходя их в доминировании.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сом, внедрённый в водоёмы, изменяет пирамиду питания и снижает численность местных рыб, угрожая балансу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сохранения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панда успешно увеличила численность до 1864 особей благодаря усилиям охраны природы. Такие проекты стимулируют сохранение редких животных во всем мире.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исчезновения и успехи восстановления популяций
</a:t>
            </a:r>
            <a:endParaRPr lang="en-US" sz="2791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угрозы и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северный носорог находится на грани вымирания, численность резко сократилась до менее 10 особей, что требует срочных мер по сохранению.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животного мира в руках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разнообразия и здоровья животного мира необходимо глобальное сотрудничество, образование и ответственное отношение к природе на каждом уровне общества.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2026-05-08T20:02:46Z</dcterms:created>
  <dcterms:modified xsi:type="dcterms:W3CDTF">2026-05-08T20:02:46Z</dcterms:modified>
</cp:coreProperties>
</file>