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берегу космического 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звездам, планетам и тайнам Вселенной начинается здесь.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Космос: большой мир загадок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кажется далеким, но он каждый вечер светится над нами звездами и Луной. Он полон тайн, а каждое новое открытие помогает лучше понять Вселенную и наше место в ней.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3053" y="1516558"/>
            <a:ext cx="2975722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Земля — дом среди звезд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581930"/>
            <a:ext cx="20348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общий дом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единственная известная планета, где живут люди, животные и растения. Она дает нам воздух, воду, тепло и место для игр, прогулок и дождливых луж.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3099882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Голубой шар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космоса Земля выглядит как маленький голубой шар. Такой цвет ей придают океаны, облака и атмосфера, которая словно невидимый теплый шарик окружает планету.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296211" y="1581931"/>
            <a:ext cx="2037790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от Солнца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планета находится не слишком близко и не слишком далеко от Солнца. Именно поэтому на Земле есть подходящие условия для жизни, а не сплошной мороз или жаркая печка.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295855" y="3099882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планета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растут деревья, бегают звери и смеются дети. Все это возможно благодаря воде, воздуху и солнечному теплу, без которых привычная жизнь просто не началась бы.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40469" y="1470644"/>
            <a:ext cx="2413983" cy="15888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 — это космическая семья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873575" y="1549350"/>
            <a:ext cx="196572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 центре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Солнечной системы находится Солнце. Вокруг него движутся восемь планет, словно дружная компания на большой космической карусели.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610003" y="1549350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Ближние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Солнцу ближе всего Меркурий, Венера, Земля и Марс. Они небольшие, но каждая из них по-своему интересна и совсем не похожа на соседку.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85090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Планеты-гиганты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расположены Юпитер, Сатурн, Уран и Нептун. Эти планеты намного крупнее Земли, поэтому их называют гигантами.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610003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и кольца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планет есть спутники, которые обращаются вокруг них. Особенно знаменит Сатурн: его кольца выглядят как красивое космическое украшение.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637417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небесные тела в Солнечной системе связаны силой притяжения. Поэтому они не разбегаются куда попало, а движутся по своим путям вокруг Солнца.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075" y="1538620"/>
            <a:ext cx="2208610" cy="3056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наш главный помощник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1783996"/>
            <a:ext cx="1900799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освещает Землю каждый день. Благодаря его свету мы видим дома, деревья, облака и дорожки во дворе, а ночь сменяется утром без всяких кнопок.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69950" y="3162704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растут, когда получают свет от Солнца. Они как будто завтракают солнечными лучами, а потом помогают жить людям и животным.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632473" y="1794978"/>
            <a:ext cx="1903556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тепло не дает нашей планете замерзнуть. Без него Земля стала бы очень холодной, и растениям, животным и людям пришлось бы несладко.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632117" y="3173687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дня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помогает нам замечать смену дня и ночи. Когда оно поднимается, начинается день, а когда прячется, приходит вечер и пора отдыхать.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026" y="1469708"/>
            <a:ext cx="2013949" cy="32023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62964" y="1729033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Далекие огоньки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Звезды кажутся маленькими, потому что находятся очень далеко от нас. На самом деле это огромные горячие шары, которые светят сами, а не отражают свет.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6131204" y="1729033"/>
            <a:ext cx="236484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Небесные рисунки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давно соединяют звезды мысленными линиями и получают созвездия. Так на небе появляются знакомые фигуры, будто кто-то нарисовал их невидимым карандашом.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86296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Медведица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Медведица — одно из самых известных созвездий. По ее форме легко учиться узнавать небо и находить нужную сторону горизонта.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13120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Орион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Орион тоже хорошо заметен на ночном небе. Его звезды помогают запомнить звездные картины и делают небо похожим на большой космический рисунок.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Звезды и созвездия на ночном небе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изучают космос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наблюдения неба к новым открытиям о Вселенной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космические победы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1957 — первый спутник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космос отправили первый искусственный спутник Земли. Это событие показало, что люди могут посылать технику далеко за пределы нашей планеты.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1961 — полет Гагарина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Гагарин стал первым человеком в космосе. Его полет открыл новую страницу истории и вдохновил миллионы людей по всему миру.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шаги вперед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этих успехов начались новые полеты и исследования. Космос постепенно стал ближе, а ученые получили больше знаний о Земле и Вселенной.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 станции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космическая станция летит высоко над Землей, а внутри нее кипит работа. Космонавты проводят опыты, фотографируют нашу планету и следят за приборами. У каждого есть задания, как в очень необычной школе, только без переменки на Земле.
</a:t>
            </a:r>
            <a:endParaRPr lang="en-US" sz="1223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невесомости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станции все ведут себя по-другому: предметы не падают, а медленно плывут. Поэтому космонавты двигаются осторожно, пристегивают вещи и делают упражнения, чтобы мышцы оставались сильными. Даже сон там похож на приключение в невидимом океане.
</a:t>
            </a:r>
            <a:endParaRPr lang="en-US" sz="1223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домом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Космонавтам помогают скафандры, надежная связь и четкий распорядок дня. Они постоянно общаются с Землей и знают, что их работа важна для науки. А еще они очень скучают по родным и мечтают о вкусном ужине дома.
</a:t>
            </a:r>
            <a:endParaRPr lang="en-US" sz="1355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космонавтов на орбите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1784" y="3141338"/>
            <a:ext cx="640238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303" y="1691638"/>
            <a:ext cx="731700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5766" y="3141350"/>
            <a:ext cx="548775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Планеты-гиганты — большие и удивительные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— самая большая планета Солнечной системы. Он настолько огромный, что рядом с ним Земля выглядела бы как маленький шарик.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 находится очень далеко от Солнца, поэтому там холодно. Эта планета отличается необычным видом и движется по своей далекой орбите.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Сатурн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Сатурн легко узнать по красивым кольцам. Они состоят из множества льдинок и камешков и выглядят как сияющее украшение в космосе.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Нептун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Нептун — далекий и холодный гигант. У него есть облака, спутники и сильные ветры, которые делают его одним из самых загадочных миров.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3053" y="1516558"/>
            <a:ext cx="2975722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Марс и далекие ледяные миры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581930"/>
            <a:ext cx="20348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— красная планета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кажется красноватым из-за цвета поверхности. Это холодный мир с пыльными бурями, высокими вулканами и огромными равнинами. На нем очень мало воздуха, поэтому жить там людям пока трудно.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3099882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без тепла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планета от Солнца, тем меньше света и тепла она получает. Поэтому на таких телах царит сильный мороз, а поверхность часто покрыта льдом, камнями и пылью.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296211" y="1581931"/>
            <a:ext cx="2037790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Далекое соседство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орбитой Нептуна начинается очень холодная окраина Солнечной системы. Там находятся маленькие ледяные тела, которые долго вращаются вокруг Солнца и выглядят как далекие космические странники.
</a:t>
            </a:r>
            <a:endParaRPr lang="en-US" sz="1199" dirty="0"/>
          </a:p>
        </p:txBody>
      </p:sp>
      <p:sp>
        <p:nvSpPr>
          <p:cNvPr id="15" name="Text 5"/>
          <p:cNvSpPr txBox="1"/>
          <p:nvPr/>
        </p:nvSpPr>
        <p:spPr>
          <a:xfrm>
            <a:off x="3295855" y="3099882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интересно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и ледяные миры помогают ученым сравнивать разные условия в космосе. Так исследователи лучше понимают, как устроены планеты, и ищут ответы на вопрос, где еще может быть жизнь.
</a:t>
            </a:r>
            <a:endParaRPr lang="en-US" sz="119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Комета с хвостом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 небе появляется комета, и кажется, будто это ледяной гость с длинной белой косой. Когда она приближается к Солнцу, лед и пыль нагреваются, и за кометой тянется яркий хвост. Он всегда направлен в сторону, противоположную Солнцу.
</a:t>
            </a:r>
            <a:endParaRPr lang="en-US" sz="1015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Мгновение падающей звезды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можно увидеть яркую вспышку, которая длится всего несколько секунд. Это метеор — маленький кусочек космического вещества, который быстро входит в атмосферу Земли и сгорает, оставляя светящийся след.
</a:t>
            </a:r>
            <a:endParaRPr lang="en-US" sz="1015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Небесный дождь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метеоров бывает много, и тогда кажется, что по небу пробегают десятки огоньков подряд. Такие явления называют метеорными потоками. Наблюдать их особенно интересно вдали от ярких городских огней.
</a:t>
            </a:r>
            <a:endParaRPr lang="en-US" sz="1015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Кометы, метеоры и падающие звезды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миллиардов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 может быть в Млечном Пути.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огромная цифра помогает представить, насколько велика наша галактика: в ней есть место для бесчисленных звезд, а Солнце — только одна из них.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для полета в космос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космической миссии: от создания ракеты до возвращения на Землю.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116" y="1694650"/>
            <a:ext cx="731700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128" y="1760140"/>
            <a:ext cx="750900" cy="60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516" y="3173454"/>
            <a:ext cx="750900" cy="667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447" y="3141338"/>
            <a:ext cx="640238" cy="731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космос помогает людям на Земле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помогают передавать телефонные разговоры, интернет-сигнал и телепередачи на большие расстояния. Благодаря им люди могут быстро общаться, даже если находятся в разных городах и странах.
</a:t>
            </a:r>
            <a:endParaRPr lang="en-US" sz="1412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облака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аппараты следят за облаками, ураганами и движением воздуха. Эти данные помогают лучше понимать погоду и заранее предупреждать людей о сильном ветре, дожде или снегопаде.
</a:t>
            </a:r>
            <a:endParaRPr lang="en-US" sz="1437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в пути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помогают находить дорогу в городе, в море и даже в лесу. Навигационные системы подсказывают направление, поэтому путешествовать и доставлять грузы становится удобнее и безопаснее.
</a:t>
            </a:r>
            <a:endParaRPr lang="en-US" sz="1377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Землей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снимки показывают пожары, леса, моря и большие изменения на поверхности планеты. Так ученые и спасатели быстрее замечают опасность и могут вовремя помочь людям.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без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звук бежит по воздуху, как по невидимой дорожке. В космосе воздуха почти нет, поэтому там невозможно услышать обычные шумы. Даже громкий взрыв не прозвучал бы, как на нашей планете.
</a:t>
            </a:r>
            <a:endParaRPr lang="en-US" sz="1371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Черное небо днем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небо голубое, потому что воздух рассеивает солнечный свет. В космосе такого воздуха нет, поэтому фон остается черным даже рядом с ярким Солнцем. Звезды при этом светят очень заметно.
</a:t>
            </a:r>
            <a:endParaRPr lang="en-US" sz="1371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без голубой дымки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Космонавт видит Солнце и звезды на темном фоне, словно в огромной театральной зале. Никакой голубой дымки вокруг нет, и от этого космос кажется особенно строгим, тихим и загадочным.
</a:t>
            </a:r>
            <a:endParaRPr lang="en-US" sz="1371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космосе тихо и темно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космос может быть опасен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холод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космосе очень низкая температура, поэтому без надежной защиты человек быстро замерз бы. Космонавты используют специальные костюмы и корабли, которые помогают сохранять тепло и безопасность.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радиация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космосе есть опасное излучение, которое нельзя увидеть глазами. Оно может вредить здоровью, поэтому космонавтов защищают прочные стенки корабля и специальные системы безопасности.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частицы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маленький камешек в космосе становится опасным, если летит с огромной скоростью. Он может повредить корабль, поэтому аппараты делают очень прочными, а путь тщательно рассчитывают.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осторожность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полетом все проверяют много раз, чтобы избежать ошибок. Космос красив, но он не прощает невнимательности, поэтому работа космонавтов требует дисциплины, тренировки и спокойствия.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Мечты о будущих полетах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создают ракеты, спутники и роботов, которые помогают изучать Луну, Марс и далекое пространство.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Ближайшее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корабли станут удобнее и умнее, а станции — безопаснее для долгой работы и жизни.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мечты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будут чаще отправляться к новым мирам, открывать неизвестные места и узнавать, как устроена Вселенная.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075" y="1538620"/>
            <a:ext cx="2208610" cy="3056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космический океан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1783996"/>
            <a:ext cx="1900799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подталкивает задавать вопросы и искать ответы. Он показывает, что даже маленькое наблюдение может привести к важному открытию и помочь понять огромный мир вокруг.
</a:t>
            </a:r>
            <a:endParaRPr lang="en-US" sz="1181" dirty="0"/>
          </a:p>
        </p:txBody>
      </p:sp>
      <p:sp>
        <p:nvSpPr>
          <p:cNvPr id="13" name="Text 3"/>
          <p:cNvSpPr txBox="1"/>
          <p:nvPr/>
        </p:nvSpPr>
        <p:spPr>
          <a:xfrm>
            <a:off x="869950" y="3162704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Полеты к звездам требуют от людей решимости и спокойствия. Космонавты и исследователи идут туда, где еще никто не бывал, и делают это ради знаний для всех.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632473" y="1794978"/>
            <a:ext cx="1903556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Вселенной идет шаг за шагом. Ученые долго готовят приборы, проверяют данные и сравнивают результаты, потому что в космосе не бывает быстрых и простых решений.
</a:t>
            </a:r>
            <a:endParaRPr lang="en-US" sz="1192" dirty="0"/>
          </a:p>
        </p:txBody>
      </p:sp>
      <p:sp>
        <p:nvSpPr>
          <p:cNvPr id="15" name="Text 5"/>
          <p:cNvSpPr txBox="1"/>
          <p:nvPr/>
        </p:nvSpPr>
        <p:spPr>
          <a:xfrm>
            <a:off x="6632117" y="3173687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видишь, как велик космос, лучше понимаешь ценность нашей планеты. Земля — единственный дом, который у нас есть, поэтому ее нужно беречь и защищать каждый день.
</a:t>
            </a:r>
            <a:endParaRPr lang="en-US" sz="119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рядом, а космос зовет дальше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учит нас мечтать, думать и беречь свой дом. Мы уже многое узнали, но впереди еще больше открытий, добрых полетов и удивительных историй о Вселенной.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2026-05-26T00:22:39Z</dcterms:created>
  <dcterms:modified xsi:type="dcterms:W3CDTF">2026-05-26T00:22:39Z</dcterms:modified>
</cp:coreProperties>
</file>