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E. Etikette — Höflichkeit в немецком языке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вежливо по-немецки в школе, дома и в переписке.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Höflichkeit важна в немецком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немецком языке слышна не только в словах, но и в обращении, тоне и выборе формы. Она помогает говорить уважительно, избегать резкости и уверенно общаться в школе и вне её.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Höflichkeit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собеседнику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Höflichkeit означает корректное и внимательное отношение к человеку. В речи это проявляется в спокойном тоне, ясных формулировках и готовности слушать без перебивания.
</a:t>
            </a:r>
            <a:endParaRPr lang="en-US" sz="1297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просьба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звучит не как приказ, а как обращение с учётом другого человека. Для этого часто используют Bitte, Könnten Sie…? или Kann ich…?.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извинение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извинение показывают, что говорящий замечает помощь, ошибку или неудобство. Эти короткие слова делают общение спокойнее и доброжелательнее в любой ситуации.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важно учитывать, с кем вы говорите. Форма обращения, интонация и структура фразы должны соответствовать ситуации — официальной, школьной или дружеской.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в немецком языке
</a:t>
            </a:r>
            <a:endParaRPr lang="en-US" sz="1971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Morgen, Guten Tag и Guten Abend подходят для более официального общения. Их часто выбирают в школе, в магазине и при разговоре со взрослыми незнакомыми людьми.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приветствия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Hallo, Grüß dich и Servus звучат свободнее и чаще встречаются среди друзей, родственников и одноклассников. Выбор приветствия зависит от времени суток, места и степени знакомства.
</a:t>
            </a:r>
            <a:endParaRPr lang="en-US" sz="1588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приветствия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 формулы вежливости по-немецки
</a:t>
            </a:r>
            <a:endParaRPr lang="en-US" sz="2391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общеупотребительных немецких формул вежливости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вежливости помогают быстро и понятно выстроить уважительный разговор.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короткие выражения задают тон разговора: они делают речь мягче, понятнее и дружелюбнее.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Sie и du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Sie используют при общении с незнакомыми взрослыми, учителями, продавцами и в официальной переписке. Эта форма показывает уважительную дистанцию и помогает звучать корректно в незнакомой среде.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 подходит для друзей, одноклассников и близких знакомых. Оно создаёт более тёплый и свободный тон, но в официальной ситуации без разрешения его не выбирают.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Sie к du возможен только тогда, когда обе стороны согласны. До этого важно сохранять форму Sie, чтобы не нарушить нормы вежливого общения.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вежливости используются чаще всего
</a:t>
            </a:r>
            <a:endParaRPr lang="en-US" sz="232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вежливость начинается и заканчивается короткими словами, а середина общения требует просьб и извинений.
</a:t>
            </a:r>
            <a:endParaRPr lang="en-US" sz="15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Höflichkeit; данные для наглядной диаграммы
</a:t>
            </a:r>
            <a:endParaRPr lang="en-US" sz="1411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благодарность возникают в разговоре почти каждый день и поэтому запоминаются быстрее других выражений.
</a:t>
            </a:r>
            <a:endParaRPr lang="en-US" sz="155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поведение на уроке немецкого языка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поднимают руку, говорят по очереди и слушают учителя внимательно. Это помогает уроку идти спокойно и показывает уважение к общему времени класса.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обращении к учителю уместны Entschuldigung, bitte, Danke schön и Könnten Sie…?. Такие формулы делают вопрос мягким и подчёркивают вежливую дистанцию.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или группе важно не перебивать, договариваться спокойно и распределять задания без спора. Аккуратная речь помогает лучше понять друг друга и быстрее работать вместе.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ответ неверный, лучше исправлять его без насмешек и резких замечаний. Доброжелательная атмосфера делает урок безопасным и помогает увереннее говорить по-немецки.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вежливо попросить о помощи по-немецки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построить мягкую и понятную просьбу в разговоре.
</a:t>
            </a:r>
            <a:endParaRPr lang="en-US" sz="157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жесты и дистанция в общении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немецком общении звучит спокойно: без крика, с умеренной громкостью и чёткой артикуляцией. Прямой взгляд и ровная интонация помогают показать внимание, а не давление.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жесты, открытая поза и отсутствие перебивания поддерживают уважительный тон разговора. Слишком близкая дистанция или резкие движения могут восприниматься как навязчивость, особенно в официальной ситуации.
</a:t>
            </a:r>
            <a:endParaRPr lang="en-US" sz="1626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и вопросы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просьба звучит мягче, если в ней есть модальный глагол и слово bitte: Kann ich helfen? или Darf ich…? Такие формулы сразу показывают уважение к собеседнику.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 школе, магазине и транспорте вежливые вопросы помогают избежать резкости. Фразы Könnten Sie das wiederholen? и Ich hätte gern… звучат спокойно и подходят для обычных ситуаций общения.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команду лучше заменять вопросом или просьбой. Чем точнее и короче формулировка, тем легче собеседнику понять смысл и ответить без напряжения.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вежливых и невежливых формулировок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варианты заметно мягче и полезнее в школьном и повседневном общении, потому что снижают напряжение.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данные, составлено для презентации на основе типичных примеров из темы Höflichkeit.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одно добавленное слово или смена формы превращают резкую фразу в более уважительную.
</a:t>
            </a:r>
            <a:endParaRPr lang="en-US" sz="169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переписке на немецком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начинают с приветствия и обращения: Sehr geehrte Frau…, Sehr geehrter Herr… или Hallo. Уже в первой строке задаётся тон общения.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важно писать ясно и вежливо, избегая слишком коротких и резких формулировок. В официальных письмах часто используют Ich danke Ihnen im Voraus.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ставят корректное прощание, например Mit freundlichen Grüßen, и обязательно подписываются. Так сообщение выглядит завершённым и уважительным.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и правильные немецкие формулы
</a:t>
            </a:r>
            <a:endParaRPr lang="en-US" sz="2318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формулировка делает просьбу понятнее, а общение — спокойнее и уважительнее.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Höflichkeit; примеры для учебного сравнения.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одна и та же ситуация звучит по-разному: резко или вежливо.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могут быстро изменить тон 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учебных примеров по теме немецкого этикета.
</a:t>
            </a:r>
            <a:endParaRPr lang="en-US" sz="403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простые формулы — Entschuldigung, bitte и danke — часто помогают остановить спор и вернуть разговор в спокойное русло.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недоразумения к соглашению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вежливые слова и спокойные действия помогают перейти от спора к решению.
</a:t>
            </a:r>
            <a:endParaRPr lang="en-US" sz="136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в немецкоязычных странах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уважение к личной дистанции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часто ценят спокойный тон, точные формулировки и уважительное обращение на Sie к незнакомым людям. Даже короткий разговор в магазине обычно начинается с приветствия и заканчивается благодарностью, чтобы общение звучало аккуратно и доброжелательно.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Австрия: вежливость с местным оттенком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Австрии нормы вежливости близки к немецким, но в повседневной речи могут встречаться местные приветствия и более тёплый стиль общения. При этом в официальной ситуации по-прежнему важно говорить ясно, не торопиться и соблюдать форму обращения.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Швейцария: спокойствие и сдержанность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особенно заметны аккуратность, сдержанность и уважение к собеседнику. В разных регионах можно услышать разные варианты приветствий, но общий принцип остаётся одинаковым: не перебивать, говорить вежливо и учитывать ситуацию общения.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вежливость особенно нужна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интернет требуют наибольшего внимания к тону речи, а магазин и транспорт — к коротким, но обязательным формулам вежливости.
</a:t>
            </a:r>
            <a:endParaRPr lang="en-US" sz="149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данные, составлено для презентации на основе типичных повседневных ситуаций.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особенно важны там, где люди часто быстро обмениваются короткими репликами и легко могут неправильно понять друг друга.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250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9203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3181" y="1376750"/>
            <a:ext cx="573038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9050" y="1433240"/>
            <a:ext cx="677400" cy="541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привычки вежливого общения по-немецки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Здороваться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сразу задаёт уважительный тон разговора. В немецком языке это особенно важно при начале общения с учителем, продавцом или новым знакомым.
</a:t>
            </a:r>
            <a:endParaRPr lang="en-US" sz="1306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ясно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фразы помогают собеседнику быстро понять смысл. Невнятная или слишком длинная речь может звучать менее вежливо, чем спокойное и простое объяснение.
</a:t>
            </a:r>
            <a:endParaRPr lang="en-US" sz="1262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Благодарить и извиняться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и Entschuldigung — не просто слова, а знак уважения к другому человеку. Они помогают поддерживать доброжелательный тон даже в обычных бытовых ситуациях.
</a:t>
            </a:r>
            <a:endParaRPr lang="en-US" sz="1276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говорит, важно дослушать его до конца. В немецком общении это воспринимается как проявление внимания, терпения и хороших манер.
</a:t>
            </a:r>
            <a:endParaRPr lang="en-US" sz="1443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подходящее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Sie в официальной среде и du среди близких знакомых показывает, что собеседник понимает правила общения. Это делает речь более точной и уместной.
</a:t>
            </a:r>
            <a:endParaRPr lang="en-US" sz="1257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Höflichkeit делает общение на немецком языке понятным и уважительным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 немецком языке помогает говорить ясно, спокойно и по правилам ситуации. Приветствия, просьбы, благодарность и правильное обращение делают общение легче и приятнее для всех.
</a:t>
            </a:r>
            <a:endParaRPr lang="en-US" sz="37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2026-05-25T03:00:36Z</dcterms:created>
  <dcterms:modified xsi:type="dcterms:W3CDTF">2026-05-25T03:00:36Z</dcterms:modified>
</cp:coreProperties>
</file>