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через английскую лексику и реальные решения.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Деньги: Unit 7 Money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помогают не только покупать вещи, но и планировать выбор. На уроке мы связываем английские слова с повседневными ситуациями: покупки, банк, бюджет, безопасность платежей и ответственность за решения.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деньги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деньги и зачем они нужны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выступают универсальным эквивалентом стоимости: с их помощью сравнивают товары и услуги, а также договариваются об оплате без обмена вещами напрямую.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цены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мера цены деньги позволяют увидеть, сколько стоит покупка, и выбрать между альтернативами. Это помогает не ориентироваться только на первое впечатление, а оценивать выгоду осознанно.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средство сбережения деньги дают возможность откладывать на будущее, планировать крупные траты и сохранять свободу выбора, а не тратить все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денег и способы оплаты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 удобны для мелких покупок и наглядного контроля расходов, особенно когда важно видеть, сколько денег осталось после оплаты.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карта ускоряет расчеты в магазине и онлайн, но требует внимательности: нужно следить за суммой, лимитами и подтверждением операции.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через приложение удобны для отправки денег между людьми, однако требуют проверки реквизитов, чтобы не допустить ошибку получателя.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Онлайн-платежи экономят время, но могут включать комиссии, дополнительные подтверждения и риск случайной оплаты, если не проверять детали заказа.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48990"/>
            <a:ext cx="249000" cy="2213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денег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 — это сумма, которую платит покупатель. В реальной речи слово помогает сравнивать товары и говорить о скидках, выгоде и выборе между вариантами.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 обозначает затраты на производство или приобретение. Это слово важно, когда нужно различать цену для покупателя и реальные расходы на товар.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 — дополнительный сбор за услугу. Так называют, например, плату за транспорт, перевод или обслуживание, когда к основной сумме добавляется отдельный платеж.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 / Save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 и save описывают противоположные финансовые действия: тратить и откладывать. Эти глаголы помогают говорить о привычках, которые формируют личный бюджет.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Budget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Budget связывает доходы, расходы и цели. В теме Unit 7 это слово используется для планирования лимитов, накоплений и контролируемых трат.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движутся деньги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доход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 — это все деньги, которые человек получает: карманные деньги, подарки, подработку или семейную помощь. Именно они формируют исходный ресурс для любых решений.
</a:t>
            </a:r>
            <a:endParaRPr lang="en-US" sz="828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траты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расходы повторяются каждый месяц или неделю: транспорт, связь, питание, подписки. Они кажутся незаметными, но именно они быстро уменьшают доступную сумму.
</a:t>
            </a:r>
            <a:endParaRPr lang="en-US" sz="865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Нерегулярные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Разовые расходы появляются не каждый день: одежда, техника, подарки, школьные нужды. Такие покупки требуют отдельного планирования, потому что обычно они стоят дороже.
</a:t>
            </a:r>
            <a:endParaRPr lang="en-US" sz="847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вести учет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движения денег показывает, куда уходит каждая сумма. Когда ученик фиксирует доходы и расходы, легче понять свои привычки и избежать неожиданного дефицита.
</a:t>
            </a:r>
            <a:endParaRPr lang="en-US" sz="9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планировать бюджет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Исходные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доходы за неделю или месяц и составляют список обязательных трат. Это показывает, какая сумма действительно доступна для свободного распределения.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планируемые расходы с доходами. Если траты превышают поступления, возникает дефицит; если остаются средства, их можно направить на накопления.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План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распределяют деньги заранее: откладывают резерв, устанавливают лимиты и избегают импульсивных покупок. Так крупные цели достигаются без лишнего стресса.
</a:t>
            </a:r>
            <a:endParaRPr lang="en-US" sz="11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и желания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Needs — это то, без чего невозможно нормальное повседневное существование: еда, транспорт, учебные материалы, базовые услуги и безопасные условия для 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Wants — это то, что делает жизнь приятнее, но не является необходимым: развлечения, новая одежда, бренды, дополнительные покупки и желания «просто потому что».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вещь может быть и потребностью, и желанием — все зависит от ситуации. Например, обувь нужна, а дорогая брендовая модель уже относится к выбору.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покупкой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верный выбор, важно спросить себя: это решает реальную задачу или только создает приятное впечатление? Такой вопрос помогает тратить осознанно.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распределить деньги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строится от дохода к распределению по категориям, лимитам и конкретным суммам.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регулярная сумма становится основой подушки безопасности, если откладывать ее системно.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регулярного дохода разумно направлять в резервный фонд.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рекомендация по личному бюджету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кредите переплата неизбежна: чем дольше срок, тем заметнее итоговая сумма возврата.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составляющие кредита нужно учитывать при возврате: основную сумму и проценты.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кредита и процентов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Дебет и кредит: в чем разница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карт помогает увидеть, откуда берутся деньги, где возможен долг и в каких случаях возникают комиссии.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Дебетовая карта подходит для расходов в пределах своего бюджета, а кредитная требует особенно внимательного контроля срока и условий возврата.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тарифы и условия использования карт
</a:t>
            </a:r>
            <a:endParaRPr lang="en-US" sz="6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Банк, счет и повседневные сервисы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и карта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счет помогает хранить деньги и отделять их от повседневных расходов. Карта лишь дает удобный доступ к средствам, а не заменяет сам счет.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Платежи и переводы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платежные приложения упрощают расчеты между людьми и магазинами. Однако каждую операцию важно проверять: сумма, получатель, комиссия и подтверждение должны совпадать с намерением.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Лимиты, комиссии и коды подтверждения защищают операции, но требуют внимательности. Чем лучше ученик понимает банковские сервисы, тем увереннее он управляет личными деньгами.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обязательные платежи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Вычесть обязательства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налоги и обязательные платежи не являются «дополнительной тратой по желанию». Они заранее уменьшают сумму, которой человек реально распоряжается.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Посчитать остаток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разделить доход на доступную часть, которую можно тратить, и недоступную часть, которая уходит на общественные нужды и регулярные платежи.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Планировать по факту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бюджет становится более точным: ученик видит, что планировать можно только те деньги, которые действительно останутся после обязательных удержаний и платежей.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реальная стоимость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рост цен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цены растут быстрее доходов, одна и та же сумма перестает покупать прежний набор товаров. Это и есть практический смысл инфляции для покупателя.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Покупательная способность снижается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выбор в магазине меняется: часть товаров становится дороже, а привычная покупка требует большего бюджета или отказа от некоторых позиций.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становится относительной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начинают сравнивать не только цену, но и акции, сезонность и условия покупки. Реальная стоимость зависит от времени и места.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нужно корректировать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одна и та же сумма уже не равна прежнему объему покупок, поэтому финансовые решения приходится пересматривать и планировать заранее.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кешлесс-платежей
</a:t>
            </a:r>
            <a:endParaRPr lang="en-US" sz="1957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безопасной безналичной оплаты основана на проверке суммы, подтверждении операции и сохранении уведомления.
</a:t>
            </a:r>
            <a:endParaRPr lang="en-US" sz="10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Мошенничество и красные флаги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8975" y="1651475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требует немедленно перейти по ссылке или назвать данные, это повод остановиться. Срочность часто используется, чтобы человек не успел проверить информацию.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58667" y="1651752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выгодно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легких денег, выигрыша или неожиданного подарка должно вызывать сомнение. Чем выгоднее предложение выглядит без усилий, тем внимательнее нужно проверять источник.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69383" y="1653064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кодов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из SMS, CVV и срок действия карты нельзя сообщать никому, даже если собеседник представляется сотрудником банка или службы поддержки.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380090" y="1656239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ссылку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 могут вести на поддельные страницы, где данные карты сразу попадают к мошенникам. Проверка адреса сайта занимает меньше минуты и снижает риск.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879680" y="1660239"/>
            <a:ext cx="14313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мини-кейсе с «выигрышем» правильное действие одно: не отвечать сразу, сверить отправителя и обратиться к официальному каналу 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ответственность в долгую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Видеть движение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учета расходов: даже простая запись помогает увидеть повторяющиеся траты и понять, куда уходит большая часть денег в течение недели или месяца.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Сравнивать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цены перед покупкой, особенно если товар нужен не срочно. Это развивает привычку выбирать рационально, а не поддаваться первому впечатлению.
</a:t>
            </a:r>
            <a:endParaRPr lang="en-US" sz="918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Копить системно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Откладывайте небольшую часть дохода регулярно, а не случайно. Постепенность важнее размера суммы: привычка формирует запас, который пригодится в будущем.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Думать на перспективу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Сдерживайте импульсивные покупки, чтобы не разрушать план. Долгосрочная финансовая самостоятельность строится на последовательных решениях, а не на разовых удачных поступках.
</a:t>
            </a:r>
            <a:endParaRPr lang="en-US" sz="7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проект: собери бюджет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помогает увидеть, как распределяются деньги между обязательными нуждами, целями и свободными тратами, а также где возникает дефицит при непредвиденных расходах.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группового проекта по финансовой грамотности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бюджете важно заранее определить, что можно сократить при неожиданной трате, не нарушая обязательные цели и накопления.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деньги требуют плана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дают свободу выбора только тогда, когда ими управляют осознанно. Бюджет, сравнение условий, сбережения и осторожность в платежах превращают финансовую грамотность в повседневный навык.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2026-07-25T21:19:52Z</dcterms:created>
  <dcterms:modified xsi:type="dcterms:W3CDTF">2026-07-25T21:19:52Z</dcterms:modified>
</cp:coreProperties>
</file>