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жизнедеятельность амёбобразных и жгутиковых: ключевые аспекты
</a:t>
            </a:r>
            <a:endParaRPr lang="en-US" sz="203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поведения амёб и жгутиковых простейших, их роль в природе и влияния на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Амёбобразные и жгутиковые: первые шаги в мире простейших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это одноклеточные организмы царства Protista, открытые ещё в XVII веке ван Левенгуком. Амёбобразные и жгутиковые выделяются разнообразием форм и способов существования среди них.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Бесформенная клеточная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Амёбобразные обладают изменчивой формой тела, состоящей из цитоплазмы без строго очерченных контуров. Такое тело позволяет им подстраиваться к окружающей среде и захватывать пищу.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с помощью ложноножек
</a:t>
            </a:r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 они, выдвигая псевдоподии — выпячивания цитоплазмы, которые обеспечивают амёбе способность медленно перемещаться и ловить добычу.
</a:t>
            </a:r>
            <a:endParaRPr lang="en-US" sz="1481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обитают преимущественно в пресных водах, влажной почве и внутри других организмов, где они играют важную роль в экосистемах и пищевых цепях.
</a:t>
            </a:r>
            <a:endParaRPr lang="en-US" sz="147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особенности амёбобразных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жгутиковых простейших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обладают постоянной вытянутой формой и числом жгутиков, используемых для активного и быстрого передвижения в воде или почве.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эвглена зелёная, трипаносомы и лямблии, обитающие в разнообразных экологических нишах с различным образом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непостоянная форма клетки позволяет протею адаптироваться к изменениям среды. Внутри есть ядро, обеспечивающее управление клеточными процессами.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вакуоли выполняют жизненно важные функции: пищеварительная расщепляет питательные вещества, а сократительная регулирует водный баланс клетки.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амёбы протея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эвглены зелёной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имеет удлинённое тело, покрытое гибкой пелликулой, что обеспечивает ей форму и защиту. Размер клетки достигает около 0,05 мм.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функции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присутствуют ядро, хлоропласты для фотосинтеза, светочувствительный глазок (стигма) и один жгутик, который отвечает за движение.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75" y="1406675"/>
            <a:ext cx="402560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морфология амёб и жгутиковых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строении и подвижности этих групп простейших представлены в таблице.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гибко изменяют форму тела, а жгутиковые сохраняют постоянную структуру с помощью специализированных органоидов.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 и микробиологии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псевдоподий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движется, выдвигая участки цитоплазмы вперёд, формируя ложноножки. Этот процесс тянет тело иклевающейся клетки в нужном направлении.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особенности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передвижение относительно медленное — до 1 мм в час, но позволяет амёбе обходить препятствия и быстро реагировать на изменения в среде.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амёбы передвигаются: секреты амёбоидного движения
</a:t>
            </a:r>
            <a:endParaRPr lang="en-US" sz="26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жгутиковых: особенности и эффективность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создают волнообразные или вращательные движения, обеспечивающие быстрое перемещение по воде. Это эффективно для поиска пищи и избегания опасностей.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жгутиковых достигает примерно 3 мм в секунду, что гораздо быстрее амёбоидного способа и помогает им быстро менять направления.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амёб: процесс и источники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амёбы захватывают пищу с помощью фагоцитоза: цитоплазма образует ложноножки, окружающие и поглощающие частицы.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основными источниками питания являются бактерии, мелкие водоросли и органические остатки, а паразитические амёбы питаются клетками хозяина.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жгутиковых: способы получения энергии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питания жгутиковых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используют пищеварительные вакуоли для усвоения питательных веществ. Некоторые виды обладают цитостомом — специализированным клеточным ртом для захвата пищи. Это обеспечивает им разнообразие в способах питания.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разнообразие источников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благодаря хлоропластам способна к фотосинтезу, используя световую энергию. Помимо этого, жгутиковые питаются растворёнными органическими веществами, бактериями и мелкими водорослями.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амёб: особенности бесполого процесса
</a:t>
            </a:r>
            <a:endParaRPr lang="en-US" sz="2312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размножаются путём митоза — деления клетки на две идентичные дочерние клетки без участия полового процесса. Это позволяет быстро приумножать численность в благоприятных условиях.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одного цикла деления колеблется от 24 до 36 часов в зависимости от условий среды, таких как температура и доступность пищи.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быстрому бесполому размножению амёбы могут эффективно осваивать новые среды обитания и поддерживать стабильные 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жгутиковых: типы и скорость процесса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обычно размножаются путём продольного деления, при котором клетка делится вдоль оси, образуя две новых особи с одинаковым набором органов.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половых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жгутиковых, например трипаносом, возможна конъюгация — процесс временного слияния для обмена генетическим материалом, что повышает генетическое разнообразие.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размножения зависит от внешних факторов: при благоприятных температурах и питательных условиях процесс может идти очень быстро, обеспечивая быстрое увеличение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и поведение амёб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способны обнаруживать химические вещества в окружающей среде, что позволяет им двигаться к источнику пищи, демонстрируя положительный хемотаксис.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амёбы сталкиваются с вредными веществами, они проявляют отрицательный хемотаксис — движение в противоположную сторону для защиты.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специализированных органов чувств у амёб компенсируется высокой восприимчивостью всей поверхностью клетки к раздражителям.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Подобное поведение обеспечивает амёбам успешное выживание и адаптацию в изменчивых условиях среды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жгутиковых зрительно чувствительный глазок обеспечивает фототаксис — движение к свету, что способствует эффективному позиционированию для фотосинтеза и питания.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глазок (стигма) является ключевым органеллом, позволяющим жгутиковым ориентироваться в пространстве и реагировать на световые раздражители.
</a:t>
            </a:r>
            <a:endParaRPr lang="en-US" sz="920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протозоологии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экологическое значение амёб
</a:t>
            </a:r>
            <a:endParaRPr lang="en-US" sz="2599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в пресных водоёмах и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амёб обитает в пресной воде и влажной почве, где играют важную роль в разложении органических веществ. Они способствуют поддержанию экологического баланса, участвуя в цикле питательных веществ.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амёбы и их влияние на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как дизентерийная амёба, могут паразитировать в организме человека, вызывая заболевания кишечника. Их изучение важно для профилактики и лечения инфекций, связанных с простейшими.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широко распространены в пресных и солёных водоёмах, а также во влажной почве. Они часто выступают в качестве симбионтов или паразитов различных животных и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патогенным видам относятся трипаносомы, вызывающие сонную болезнь, и лямблии, вызывающие лямблиоз. Напротив, такие виды, как эвглена зелёная, полезны благодаря участию в круговороте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и значение жгутиковых для человека
</a:t>
            </a:r>
            <a:endParaRPr lang="en-US" sz="29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амёб и жгутиковых в природе и здоровье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Амёбообразные способствуют разложению органического материала и входят в состав планктонных сообществ, обеспечивая пищу для других водных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амёбы являются возбудителями заболеваний, например кишечного амёбиаза, что делает их объектом медицинских исследований и контроля.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играют важную роль в биогеохимических процессах, включая участие в фотосинтезе и круговороте веществ. Среди них есть как патогены, так и полезные виды.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простейших составляют значительную часть биомассы в водных экосистемах, участвуя в пищевых цепях и поддерживая баланс микробных сообществ.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Амёбообразные и жгутиковые обеспечивают разложение органических веществ, что способствует рециклингу питательных элементов в природе.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и паразитические формы увеличивают биоразнообразие и влияют на здоровье животных и человека, оказывая прямое и косвенное воздействие.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экологическая роль проявляется в поддержании устойчивости экосистем и влиянии на продуктивность биотопов, что важно для биосферы в целом.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амёб и жгутиковых в биосферу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простейших в природе и человека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Амёбообразные и жгутиковые — разнообразные и важные одноклеточные организмы, влияющие на экосистемы и здоровье. Их изучение помогает понять биологические процессы и сохранить экологическое равновесие.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2026-05-09T15:27:58Z</dcterms:created>
  <dcterms:modified xsi:type="dcterms:W3CDTF">2026-05-09T15:27:58Z</dcterms:modified>
</cp:coreProperties>
</file>