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поэт природы, Родины и человеческих чувств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— поэт, чьи стихи звучат просто, ярко и искренне о России, природе и любви.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его время: Россия на рубеже веков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писал в эпоху резких перемен: войны, революции и Гражданской войны меняли жизнь людей. Он пришёл в литературу в годы Серебряного века, когда поэты искали новые темы. Его вдохновляли песня и речь родной Рязанской земли.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53963"/>
            <a:ext cx="504000" cy="4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53180" y="1925962"/>
            <a:ext cx="378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которое стало поэтической основой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Ока, поля и берёзы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вокруг — Ока, луга, поля, берёзы — запомнились надолго. Позже эти картины появлялись в стихах, где природа помогает передать настроение и чувства героя.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деревни и живые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деревни и каждодневные впечатления сформировали его образный взгляд. Есенин умел превращать наблюдения в поэзию, сохраняя простоту и теплоту.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Есенин слышал народные песни, сказки и частушки. Эти интонации и ритмы помогли ему потом писать «по-напевному», так, чтобы стих звучал естественно.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крестьянской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рос в крестьянской семье и много времени проводил с дедушкой и бабушкой. В быту деревни он учился замечать мелочи: труд, заботы, разговоры, уважение к дому.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Константиново как отправная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октября 1895 года Есенин родился в селе Константиново Рязанской губернии. Это место стало для него не просто точкой на карте, а символом родных корней.
</a:t>
            </a:r>
            <a:endParaRPr lang="en-US" sz="696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 в стихах Есенина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«живой собеседник»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берёзы и закаты нередко ведут себя почти как люди: то радуются, то грустят. Река и поле становятся частью внутренней жизни героя, помогают говорить о переживаниях.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связанный с домом и настроением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рязанской деревни дают лирическому герою опору: белые берёзы, вечернее небо и Ока напоминают о доме. Поэтому пейзаж у поэта почти всегда отвечает на чувства читателя.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 — переезд в Москву
</a:t>
            </a:r>
            <a:pPr algn="ctr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уехал в Москву и работал в типографии, продолжая писать. Он много читал, знакомился с литературной средой и стремился, чтобы его стихи увидели читатели.
</a:t>
            </a:r>
            <a:endParaRPr lang="en-US" sz="107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 — приезд в Петроград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1915 году Есенин приехал в Петроград. Его ранние тексты быстро заметили известные поэты, а публика начала относиться к нему как к заметному автору.
</a:t>
            </a:r>
            <a:endParaRPr lang="en-US" sz="1056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публикации — признание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стихов в печати сделало его имя известным широкой аудитории. Так складывались первые литературные связи и уверенность в собственном поэтическом пути.
</a:t>
            </a:r>
            <a:endParaRPr lang="en-US" sz="1038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7567" y="1611696"/>
            <a:ext cx="3996511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Сергея Есенина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шкала ключевых вех: от рождения в Константинове до завершения жизненного пути в Ленинграде.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была короткой, но каждый этап отражался на его темах: от деревенских корней к более тревожным размышлениям о времени и судьбе.
</a:t>
            </a:r>
            <a:endParaRPr lang="en-US" sz="82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 биографическим справкам о С. А. Есенине.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Есенина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пишет так, будто говорит сам «от первого лица». Читатель слышит личные переживания без сложных формул: герой умеет признаться в чувствах прямо и честно.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встречаются тоска по дому, нежность к людям, любовь и грусть. Есть и раскаяние, и внутренняя тревога — поэтому настроение меняется, но остаётся живым.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Есенина близок потому, что его чувства узнаваемы: как при воспоминании о прошлом, так и при мыслях о будущем. Он напоминает, что человеку свойственно сомневаться и надеяться.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Есенина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Есенина часто переплетаются: строка про природу может одновременно говорить о Родине или о личных чувствах героя.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 показывает, что для поэта внешние картины и внутренние переживания составляют единое целое: природа становится языком души.
</a:t>
            </a:r>
            <a:endParaRPr lang="en-US" sz="89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по стихотворениям Есенина (распределение условное, для визуализации).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Родине и России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у Есенина — главная. Россия в его текстах рядом и «теплее» слов: полевые просторы, деревни, церкви и дороги превращаются в живой образ.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у него не отделена от тревоги. Когда герой думает о судьбе России, настроение становится одновременно светлым и грустным — как воспоминание, которое не отпускает.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«Гой ты, Русь, моя родная», «Русь» и «Письмо к женщине» слышится любовь к народной речи и традициям. Поэт говорит о стране так, как будто обращается к близкому человеку.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чтение Есенина помогает почувствовать: Родина — это не только прошлое, но и ответственность. В стихах звучит желание беречь то, что дорого сердцу.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столичные встречи расширили круг Есенина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Петрограде Есенин познакомился с писателями и участвовал в литературной жизни: выступал на вечерах и печатался в журналах. Общение с разными авторами помогло ему набрать новый опыт и увидеть литературу «вживую».
</a:t>
            </a:r>
            <a:endParaRPr lang="en-US" sz="1103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 усиливал тоску по деревне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городская среда делала его ощущение разлуки заметнее. Есенин всё чаще возвращался мыслями к деревне, где видел свои корни и черпал вдохновение. Так в его лирике рождалось чувство внутреннего расстояния.
</a:t>
            </a:r>
            <a:endParaRPr lang="en-US" sz="1165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Петроград в жизни поэта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66387"/>
            <a:ext cx="900000" cy="8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66387"/>
            <a:ext cx="900000" cy="8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48244"/>
            <a:ext cx="900000" cy="9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произведения Есенина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«Пугачёв»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«Пугачёв» обращает читателя к историческому сюжету и масштабным событиям. В ней звучит народная интонация, а чувства персонажей помогают почувствовать драму эпохи и судьбы России.
</a:t>
            </a:r>
            <a:endParaRPr lang="en-US" sz="885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«Инония»
</a:t>
            </a:r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«Инония» Есенин размышляет о будущем и о том, каким может быть мир. Образность и образ «чужой земли» служат способом говорить о внутренней тревоге и раздумьях о времени.
</a:t>
            </a:r>
            <a:endParaRPr lang="en-US" sz="969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Снегина»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Снегина» особенно важна тем, что соединяет личную память героя и перемены в деревне. Через судьбы людей переданы сильные эмоции и тихая боль прощания с прошлым.
</a:t>
            </a:r>
            <a:endParaRPr lang="en-US" sz="1012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природы у Есенина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пейзажа к внутренней мысли героя: стихотворение «переводит» природу на язык чувств и памяти.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выбирает простые и точные слова, близкие к разговорной речи. Благодаря этому стихи легко понять даже без специальной подготовки и сразу «слышать» лирического героя.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использует олицетворение и сравнения: природа словно живёт и реагирует. Повторы, эпитеты и уменьшительно-ласкательные формы делают строки теплее и выразительнее.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 Есенина организован так, что текст хорошо произносится вслух. Рифма помогает удерживать мысль, а интонация напоминает песню, создавая ощущение цельного напева.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образы повторяются и связываются друг с другом, поэтому стихотворение запоминается. Точность языка и музыкальность работают вместе: чувство становится понятным и «входит в память».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ритм и художественные приёмы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личная судьба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стихи Есенина вырастают из личных переживаний и опыта отношений. В них встречаются нежность и ревность, благодарность и раскаяние, а также горькое чувство утраты и прощания.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 у поэта не существуют отдельно: рядом почти всегда звучит размышление о жизни. Любовь становится поводом говорить о времени, о том, что проходит, и о том, как меняется человек.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текстов — «Письмо к женщине», «Шаганэ ты моя, Шаганэ» и «Не жалею, не зову, не плачу». Эти стихи запоминаются искренностью и ясным тоном признаний.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в поздней лирике Есенина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1922 года в стихах заметнее философские интонации: поэт чаще говорит о прожитой жизни и о том, как быстро течёт время, чем просто описывает события.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поздняя лирика опирается на несколько повторяющихся эмоциональных «опор». При этом светлая память и надежда не отменяют тревожных чувств — они сосуществуют.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настроений дано по материалам презентации; значения в диаграмме условные (это качественная классификация, а не измерение частоты).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поэты его времени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был частью литературной жизни Серебряного века и поддерживал связи с известными современниками. Он встречался с Александром Блоком, Владимиром Маяковским, Николаем Клюевым и участвовал в общем разговоре о будущем.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он оставался узнаваемым по собственному голосу: его поэзия тесно связана с деревней, народной речью и образами русской природы. Так он входил в круг споров и одновременно сохранял личный почерк.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поэта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664802" y="1640733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внутреннее напряжение
</a:t>
            </a:r>
            <a:endParaRPr lang="en-US" sz="943" dirty="0"/>
          </a:p>
        </p:txBody>
      </p:sp>
      <p:sp>
        <p:nvSpPr>
          <p:cNvPr id="9" name="Text 2"/>
          <p:cNvSpPr txBox="1"/>
          <p:nvPr/>
        </p:nvSpPr>
        <p:spPr>
          <a:xfrm>
            <a:off x="1443956" y="2108697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Есенин много ездил, переживал творческий кризис. Часто чувствовались усталость и внутренняя тревога — это влияло и на настроение, и на тон стихов.
</a:t>
            </a:r>
            <a:endParaRPr lang="en-US" sz="1010" dirty="0"/>
          </a:p>
        </p:txBody>
      </p:sp>
      <p:sp>
        <p:nvSpPr>
          <p:cNvPr id="10" name="Text 3"/>
          <p:cNvSpPr txBox="1"/>
          <p:nvPr/>
        </p:nvSpPr>
        <p:spPr>
          <a:xfrm>
            <a:off x="5601619" y="2924326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напряжённых периодов поэт продолжал работать, но рядом усиливались сомнения и чувство разобщённости. Его переживания становились более резкими и напряжёнными, чем прежде.
</a:t>
            </a:r>
            <a:endParaRPr lang="en-US" sz="963" dirty="0"/>
          </a:p>
        </p:txBody>
      </p:sp>
      <p:sp>
        <p:nvSpPr>
          <p:cNvPr id="11" name="Text 4"/>
          <p:cNvSpPr txBox="1"/>
          <p:nvPr/>
        </p:nvSpPr>
        <p:spPr>
          <a:xfrm>
            <a:off x="5814460" y="245921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перелом и поиски сил
</a:t>
            </a:r>
            <a:endParaRPr lang="en-US" sz="943" dirty="0"/>
          </a:p>
        </p:txBody>
      </p:sp>
      <p:sp>
        <p:nvSpPr>
          <p:cNvPr id="12" name="Text 5"/>
          <p:cNvSpPr txBox="1"/>
          <p:nvPr/>
        </p:nvSpPr>
        <p:spPr>
          <a:xfrm>
            <a:off x="1664697" y="3161070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декабря 1925 года, Ленинград
</a:t>
            </a:r>
            <a:endParaRPr lang="en-US" sz="943" dirty="0"/>
          </a:p>
        </p:txBody>
      </p:sp>
      <p:sp>
        <p:nvSpPr>
          <p:cNvPr id="13" name="Text 6"/>
          <p:cNvSpPr txBox="1"/>
          <p:nvPr/>
        </p:nvSpPr>
        <p:spPr>
          <a:xfrm>
            <a:off x="1443956" y="3629034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декабря 1925 года Есенин умер в Ленинграде в гостинице «Англетер». Ранняя смерть сделала судьбу поэта особенно трагичной и привлекла внимание к его творчеству.
</a:t>
            </a:r>
            <a:endParaRPr lang="en-US" sz="1010" dirty="0"/>
          </a:p>
        </p:txBody>
      </p:sp>
      <p:sp>
        <p:nvSpPr>
          <p:cNvPr id="14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606" y="1611696"/>
            <a:ext cx="3783144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стихотворения Сергея Есенина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помогает увидеть, как в стихах соединяются природа, Родина, любовь и размышления о времени.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 ключевые стороны поэзии Есенина: пейзаж и Родина, личные чувства и память, а также особый взгляд на прожитую жизнь и время.
</a:t>
            </a:r>
            <a:endParaRPr lang="en-US" sz="841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составлена по перечню стихотворений из описания слайда.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Есенина остаются актуальными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качеств, которые делают тексты понятными и эмоционально «близкими» для новых поколений.
</a:t>
            </a:r>
            <a:endParaRPr lang="en-US" sz="2384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— поэт, к которому возвращаются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стал одним из самых ярких поэтов XX века: он связал красоту природы, любовь к Родине, народную речь и личные чувства. Поэтому его читают в школе, песнях и театре.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2026-05-15T07:08:00Z</dcterms:created>
  <dcterms:modified xsi:type="dcterms:W3CDTF">2026-05-15T07:08:00Z</dcterms:modified>
</cp:coreProperties>
</file>