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500" y="2725406"/>
            <a:ext cx="8486700" cy="21133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1559507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ранних новелл Шолохова — к эпосу о судьбе Дона.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763925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Новеллистическая предыстория «Тихого Дона»
</a:t>
            </a:r>
            <a:endParaRPr lang="en-US" sz="264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Шолохов и литература переломной эпохи
</a:t>
            </a:r>
            <a:endParaRPr lang="en-US" sz="2649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Гражданской войны Донская область жила памятью о потерях и разломе. В этой среде Шолохов создал раннюю прозу, где частная судьба сразу соотнесена с историей.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291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короткой новелле Шолохов учится строить действие вокруг одного острого столкновения, где сюжет развивается быстро, а напряжение не ослабевает до финала.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60050" y="2127012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деталь, живая реплика и выразительный контраст характеров помогают ему показывать не только событие, но и скрытый внутренний перелом героя.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06862" y="293473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Бытовая точность в рассказах не замыкается на повседневности: через неё проступают война, распад привычного мира и нравственное испытание человека.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72788" y="374247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ранней прозе формируются приёмы, которые позже позволят соединить частную историю с масштабной картиной эпохи в «Тихом Доне».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«Донские рассказы» как художественная лаборатория
</a:t>
            </a:r>
            <a:endParaRPr lang="en-US" sz="264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узнавания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Донская степь, хутор, станица и казачий курень создают у Шолохова пространство, которое легко узнать. Оно сразу задаёт ощущение конкретной исторической среды. 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05775"/>
            <a:ext cx="60366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Дона и казачьего быта
</a:t>
            </a:r>
            <a:endParaRPr lang="en-US" sz="3240" dirty="0"/>
          </a:p>
        </p:txBody>
      </p:sp>
      <p:sp>
        <p:nvSpPr>
          <p:cNvPr id="8" name="Text 3"/>
          <p:cNvSpPr txBox="1"/>
          <p:nvPr/>
        </p:nvSpPr>
        <p:spPr>
          <a:xfrm>
            <a:off x="63887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Предметная достоверность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Одежда, оружие, утварь, сельская работа и конский быт делают изображение зримым и точным. Через эти детали повседневность становится частью художественной памяти.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6" y="14694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и насилие в ранних текстах показаны как сила, разрушающая привычные связи между людьми и превращающая соседей и родственников во врагов.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1" y="24875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распад, материнская боль и детская беззащитность придают повествованию особую остроту: исторический конфликт ощущается через судьбу дома и близких людей.
</a:t>
            </a:r>
            <a:endParaRPr lang="en-US" sz="1180" dirty="0"/>
          </a:p>
        </p:txBody>
      </p:sp>
      <p:sp>
        <p:nvSpPr>
          <p:cNvPr id="8" name="Text 3"/>
          <p:cNvSpPr txBox="1"/>
          <p:nvPr/>
        </p:nvSpPr>
        <p:spPr>
          <a:xfrm>
            <a:off x="2881339" y="35056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нравственного выбора связывает внешнее событие с внутренней ответственностью героя; именно она делает ранние новеллы важными для будущего романа-эпопеи.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ранней прозы Шолохова
</a:t>
            </a:r>
            <a:endParaRPr lang="en-US" sz="264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2299181"/>
            <a:ext cx="3709500" cy="1260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ранней прозы и «Тихого Дона»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проза уже содержит основные узлы будущей эпопеи.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произведения задают темы, язык и конфликт, которые в романе получают более широкое историческое и психологическое развитие.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«Донские рассказы» (1920), «Лазоревая степь» (1920), «Тихий Дон» (1928—1940)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мотивы ранних произведений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видно, что у раннего Шолохова преобладает трагическое ядро, а природные и гуманистические мотивы служат ему смысловым противовесом.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мотивы связаны с разрушением человеческого мира, но пейзаж и сострадание не дают тексту стать безысходным.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мотивов по «Донским рассказам» и «Лазоревой степи»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525" y="1438630"/>
            <a:ext cx="589050" cy="67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6650" y="1430330"/>
            <a:ext cx="504900" cy="67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7625" y="1430330"/>
            <a:ext cx="589050" cy="67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Сюжетная модель шолоховской новеллы
</a:t>
            </a:r>
            <a:endParaRPr lang="en-US" sz="225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2411206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событие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новеллы обычно стоит один резкий поступок или происшествие, вокруг которого сразу сгущается конфликт. Это придаёт повествованию напряжённость и цельность.
</a:t>
            </a:r>
            <a:endParaRPr lang="en-US" sz="1700" dirty="0"/>
          </a:p>
        </p:txBody>
      </p:sp>
      <p:sp>
        <p:nvSpPr>
          <p:cNvPr id="10" name="Text 3"/>
          <p:cNvSpPr txBox="1"/>
          <p:nvPr/>
        </p:nvSpPr>
        <p:spPr>
          <a:xfrm>
            <a:off x="3278850" y="2403250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Сжатое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Экспозиция у Шолохова короткая, а развитие сюжета идёт быстро и без лишних отступлений. Читатель сразу оказывается внутри драматической ситуации и следит за её нарастанием.
</a:t>
            </a:r>
            <a:endParaRPr lang="en-US" sz="1700" dirty="0"/>
          </a:p>
        </p:txBody>
      </p:sp>
      <p:sp>
        <p:nvSpPr>
          <p:cNvPr id="11" name="Text 4"/>
          <p:cNvSpPr txBox="1"/>
          <p:nvPr/>
        </p:nvSpPr>
        <p:spPr>
          <a:xfrm>
            <a:off x="6201900" y="2403250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Необратимый финал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Развязка часто носит трагический характер и меняет судьбу героя окончательно. Так новелла фиксирует момент нравственного перелома и цену принятого решения.
</a:t>
            </a:r>
            <a:endParaRPr lang="en-US" sz="1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новеллы к роману-эпопее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художественные находки ранней прозы накапливаются и переходят в эпическую форму.
</a:t>
            </a:r>
            <a:endParaRPr lang="en-US" sz="82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0405" y="1056050"/>
            <a:ext cx="2823089" cy="303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и пространство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«Лазоревой степи» особенно заметна цветовая образность: степь воспринимается как широкий, светлый и почти безграничный мир. Такое пространство усиливает лирическое звучание текста.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3887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и напряжение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покой у Шолохова не исключает внутреннего напряжения. Тишина, ветер, рассвет или закат становятся знаками скрытой драмы, в которой природа участвует наравне с человеком.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5800" y="405775"/>
            <a:ext cx="59388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Поэтика степного пейзажа
</a:t>
            </a:r>
            <a:endParaRPr lang="en-US" sz="3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92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ранних рассказов Шолохова живут между прежним казачьим укладом и новым историческим порядком, поэтому каждое их решение воспринимается как шаг через опасную границу.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830650" y="212525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вынуждены выбирать не только между сторонами конфликта, но и между личной совестью, страхом, долгом и привычкой подчиняться силе, которую невозможно остановить.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483063" y="2935709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обстоятельствах обычный бытовой поступок приобретает нравственный вес: слово, молчание или жест могут привести к разрыву семьи, гибели близкого человека или внутреннему надлому.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44812" y="3742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этот тип героя — растерянного, совестливого, исторически уязвимого — позднее станет особенно важным для образа Григория Мелехова в «Тихом Доне». 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94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 пограничной исторической ситуации
</a:t>
            </a:r>
            <a:endParaRPr lang="en-US" sz="264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конфликта в ранней прозе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напряжённые конфликты связаны с распадом привычного уклада и семейных связей, а внутренний кризис героя вырастает уже из внешнего разлома.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социальная и семейная драма запускают нравственный и психологический кризис персонажей.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циклу «Донские рассказы» и произведению «Лазоревая степь» (1920).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5" y="1469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Шолохов опирается на живую казачью речь, передавая её интонации, словарь и ритм так, чтобы персонаж звучал как носитель своей среды и опыта.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0" y="24875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фраза, точный диалог и предметная деталь делают сцену зримо конкретной; при этом каждая реплика работает на раскрытие характера и напряжения конфликта.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1359975" y="3506300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просторечия с художественной отточенностью создаёт эффект достоверности: текст выглядит естественным, но остаётся плотным по смыслу и выразительным по форме.
</a:t>
            </a:r>
            <a:endParaRPr lang="en-US" sz="1181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6180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раннего Шолохова
</a:t>
            </a:r>
            <a:endParaRPr lang="en-US" sz="299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727159"/>
            <a:ext cx="4231200" cy="23333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художественные приёмы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4874046" y="15350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Приёмы, которые чаще всего формируют выразительность ранней прозы Шолохова, и их художественный результат.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874046" y="30488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приёмы соединяют бытовую конкретность с драматизмом и помогают ранней прозе выйти к широкому историческому звучанию.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16769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ранних произведений М. А. Шолохова (1920).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4"/>
            <a:ext cx="6036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семьи как микромодели истории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3589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Привычный уклад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изображена как пространство традиции, труда и внутренней устойчивости, где ещё сохраняются понятные роли, но уже ощущается давление исторических перемен.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29452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Вмешательство войны
</a:t>
            </a:r>
            <a:pPr algn="l" indent="0" marL="0">
              <a:lnSpc>
                <a:spcPct val="100000"/>
              </a:lnSpc>
              <a:buNone/>
            </a:pPr>
            <a:r>
              <a:rPr lang="en-US" sz="17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война и политическая вражда втягивают родственников в разные лагеря, превращая домашний конфликт в часть общего исторического распада.
</a:t>
            </a:r>
            <a:endParaRPr lang="en-US" sz="1707" dirty="0"/>
          </a:p>
        </p:txBody>
      </p:sp>
      <p:sp>
        <p:nvSpPr>
          <p:cNvPr id="9" name="Text 3"/>
          <p:cNvSpPr txBox="1"/>
          <p:nvPr/>
        </p:nvSpPr>
        <p:spPr>
          <a:xfrm>
            <a:off x="55315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Исторический итог
</a:t>
            </a:r>
            <a:pPr algn="l" indent="0" marL="0">
              <a:lnSpc>
                <a:spcPct val="100000"/>
              </a:lnSpc>
              <a:buNone/>
            </a:pPr>
            <a:r>
              <a:rPr lang="en-US" sz="17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семьи становится знаком судьбы всего казачьего мира; этот принцип позже особенно полно разовьётся в истории Мелеховых и в композиции «Тихого Дона».
</a:t>
            </a:r>
            <a:endParaRPr lang="en-US" sz="1788" dirty="0"/>
          </a:p>
        </p:txBody>
      </p:sp>
      <p:sp>
        <p:nvSpPr>
          <p:cNvPr id="10" name="Text 4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Пространства ранней прозы и их смысл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Пространства у Шолохова не равны по эмоциональной нагрузке: чем дальше герой от дома, тем острее проявляются одиночество, риск и историческое испытание.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Хутор и станица удерживают традицию, а степь и фронт расширяют масштаб конфликта до общенародной судьбы.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ранней прозе М. А. Шолохова (1920) и образной системе «Тихого Дона».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359867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новелла у Шолохова не сокращает смысл, а уплотняет его: одно событие может раскрыть целую систему отношений, страхов и нравственных решений.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363700"/>
            <a:ext cx="6227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Новеллистическая энергия и эпическая перспектива
</a:t>
            </a:r>
            <a:endParaRPr lang="en-US" sz="2649" dirty="0"/>
          </a:p>
        </p:txBody>
      </p:sp>
      <p:sp>
        <p:nvSpPr>
          <p:cNvPr id="8" name="Text 3"/>
          <p:cNvSpPr txBox="1"/>
          <p:nvPr/>
        </p:nvSpPr>
        <p:spPr>
          <a:xfrm>
            <a:off x="3416095" y="2359867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частной историей всегда виден общий вопрос: кто несёт ответственность за насилие и почему человек оказывается втянутым в круг разрушения.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583651" y="2359854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ранние тексты читаются как подготовка к эпосу: в них уже намечены большие исторические темы, которые затем получат широкое развитие в «Тихом Доне».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878800" y="582700"/>
            <a:ext cx="3909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Предыстория образа Григория Мелехова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5116601" y="1705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ранних героях Шолохова заметны черты будущего Григория Мелехова: сомнение, внутренняя раздвоенность, сострадание к людям и невозможность принять простую, готовую правду.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116601" y="3286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визуальный образ всадника или человека на фоне степи подсказывает этот тип характера: он связан с дорогой, выбором и постоянным движением между разными жизненными позициями.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813" y="1495864"/>
            <a:ext cx="657000" cy="584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8895" y="1525064"/>
            <a:ext cx="657000" cy="525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3978" y="1459364"/>
            <a:ext cx="657000" cy="65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39061" y="1495864"/>
            <a:ext cx="657000" cy="584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1920 года для творческой эволюции Шолохова
</a:t>
            </a:r>
            <a:endParaRPr lang="en-US" sz="2125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 как художественный центр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1920 году Донская среда становится главным пространством шолоховской прозы: здесь соединяются историческая память, казачий быт и напряжение новой эпохи.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548895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 семьи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новеллы показывают человека не отдельно, а внутри семьи, общины и военного времени, поэтому частная судьба сразу получает историческое звучание.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43978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манеры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текстах закрепляются живой диалог, точная деталь, сжатый сюжет и выразительная интонация — качества, которые позже станут опорой эпического письма.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939061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к «Тихому Дону»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1920 год можно считать лабораторным этапом: здесь Шолохов находит темы и художественные приёмы, из которых затем вырастет роман-эпопея.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6138" y="1306500"/>
            <a:ext cx="5591700" cy="78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новеллы к эпосу: главный вывод
</a:t>
            </a:r>
            <a:endParaRPr lang="en-US" sz="3078" dirty="0"/>
          </a:p>
        </p:txBody>
      </p:sp>
      <p:sp>
        <p:nvSpPr>
          <p:cNvPr id="5" name="Text 1"/>
          <p:cNvSpPr txBox="1"/>
          <p:nvPr/>
        </p:nvSpPr>
        <p:spPr>
          <a:xfrm>
            <a:off x="1776150" y="2515140"/>
            <a:ext cx="5591700" cy="13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«Донские рассказы» и «Лазоревая степь» открывают путь к «Тихому Дону»: в них уже слышны Дон, казачий мир, семейная трагедия и нравственный выбор, ставшие основой будущей эпопеи.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2026-05-23T15:06:33Z</dcterms:created>
  <dcterms:modified xsi:type="dcterms:W3CDTF">2026-05-23T15:06:33Z</dcterms:modified>
</cp:coreProperties>
</file>