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Музыка: язык звуков, ритма и настроения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выражает чувства через звук, ритм и интонацию.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 и на уроке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слышим музыку дома, в школе, в кино и на праздниках. На уроке учимся понимать её язык: мелодию, ритм, темп, лад, тембр и динамику.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и динамика делают музыку узнаваемой и живой: они позволяют отличить голоса, инструменты и оттенки исполнения, даже если мелодия остаётся той же.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обычно становится главным образом произведения, а ритм упорядочивает движение звуков во времени. Темп и лад помогают понять характер звучания.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строится из звуков разной высоты и длительности. Их соединение создаёт понятную для слуха последовательность, которую мы воспринимаем как музыкальную мысль.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музыкальное произведение
</a:t>
            </a:r>
            <a:endParaRPr lang="en-US" sz="25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8688" y="980451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800" y="980451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58398" y="98046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29828" y="2825576"/>
            <a:ext cx="726600" cy="726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4701" y="2825576"/>
            <a:ext cx="454125" cy="726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Нотная запись и музыкальные знаки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Нотный стан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Нотный стан состоит из пяти линий, на которых размещают ноты. По их положению читают, насколько звук высокий или низкий.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показывают высоту и длительность звуков, помогая точно записать мелодию и сохранить её для исполнения без искажений.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Скрипичный ключ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Скрипичный ключ открывает запись для высоких звуков и помогает быстро ориентироваться в нотах при чтении и пении.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 и доли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Такты делят музыку на удобные части, а тактовая черта показывает границы между ними. Это помогает почувствовать метр и порядок звучания.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длительности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обозначают молчание в музыке, а длительности — целые, половинные, четвертные и восьмые ноты — показывают, как долго звучит каждый звук.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«Музыка». Иллюстративные доли для наглядности.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музыки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элементы чаще всего помогают создать образ и настроение в произведении.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заметна мелодия, но выразительность рождается из совместного действия всех средств.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метр и темп в музыкальном произведении
</a:t>
            </a:r>
            <a:endParaRPr lang="en-US" sz="2289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ощущается регулярное деление на сильные и слабые доли. Метр создаёт устойчивую опору, на которой держится движение музыки.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pPr algn="l" indent="0" marL="0">
              <a:lnSpc>
                <a:spcPct val="115000"/>
              </a:lnSpc>
              <a:buNone/>
            </a:pPr>
            <a:r>
              <a:rPr lang="en-US" sz="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определяется скорость исполнения. Один и тот же мотив в медленном или быстром темпе воспринимается по-разному: спокойно, торжественно или энергично.
</a:t>
            </a:r>
            <a:endParaRPr lang="en-US" sz="870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слышим порядок коротких и длинных звуков. Ритм делает музыкальную речь собранной и помогает отличать одно произведение от другого.
</a:t>
            </a:r>
            <a:endParaRPr lang="en-US" sz="12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Мелодия, лад и настроение музыки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как музыкальный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линия, которую легче всего запомнить и напеть. Она может подниматься и опускаться, а её движение создаёт ощущение развития и завершённости.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 и эмоциональный оттенок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 задаёт общий характер звучания. Мажор обычно воспринимается как светлый и радостный, а минор — как более мягкий, задумчивый или печальный.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9329"/>
            <a:ext cx="4646100" cy="18379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можно узнать по назначению музыки, ритму, характеру звучания и способу исполнения.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музыки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музыкальные жанры и их признаки
</a:t>
            </a:r>
            <a:endParaRPr lang="en-US" sz="2393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раскрывается через характер звучания и ситуацию, для которой музыка создана.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анализируют музыкальное произведение
</a:t>
            </a:r>
            <a:endParaRPr lang="en-US" sz="2341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учебного разбора музыкального произведения по основным признакам.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живёт в устной традиции и часто не имеет одного автора. Её передают из поколения в поколение, сохраняя знакомые мелодии, слова и исполнительские приёмы.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ней относятся песни, частушки, хороводы, обрядовые и плясовые напевы. Они звучат на праздниках, в труде и в семейных событиях, связывая музыку с жизнью людей.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народной музыки характерны простая мелодия, ясный ритм и близость к живой речи. Благодаря этому её легко запомнить, спеть и передать дальше без нотной записи.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музыка: память народа и традиции
</a:t>
            </a:r>
            <a:endParaRPr lang="en-US" sz="23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 материалам школьного курса музыки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народной и композиторской музыки
</a:t>
            </a:r>
            <a:endParaRPr lang="en-US" sz="2207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мелодии часто живут в памяти исполнителей, а авторская музыка точнее сохраняет замысел благодаря записи.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традиции развиваются по-разному, но взаимно обогащают культуру и помогают сохранять музыкальное наследие.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541" y="1344389"/>
            <a:ext cx="518700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638" y="2251415"/>
            <a:ext cx="389025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541" y="3184796"/>
            <a:ext cx="518700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0491" y="4135626"/>
            <a:ext cx="604800" cy="4838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создании и восприятии музыки
</a:t>
            </a:r>
            <a:endParaRPr lang="en-US" sz="2395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придумывает мелодию, ритм и форму произведения. Он задаёт общий замысел, который затем может быть исполнен голосом, инструментом или целым коллективом.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озвучивает авторский текст музыки и передаёт его характер слушателям. От его мастерства зависят выразительность, точность ритма, чистота интонации и сила впечатления.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не просто слышит звуки, а распознаёт настроение, жанр и образ. Его внимание помогает понять, как музыка влияет на чувства и почему одно исполнение кажется убедительнее другого.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коллектив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Солист, дуэт, ансамбль, хор или оркестр показывают, как одна и та же музыка звучит по-разному в группе. Здесь особенно важно согласование темпа, строя и дыхания.
</a:t>
            </a:r>
            <a:endParaRPr lang="en-US" sz="13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98664"/>
            <a:ext cx="2048700" cy="13944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2048" y="1098637"/>
            <a:ext cx="2048700" cy="13944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3752" y="1098637"/>
            <a:ext cx="2048700" cy="13944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447" y="1098637"/>
            <a:ext cx="2048700" cy="139447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разные инструменты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275100" y="2699281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Скрипка: тонкий голос струн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звучит благодаря колебанию струны, поэтому её тембр может быть мягким, певучим или ярким. В высоких нотах она напоминает тонкую линию, которая легко выделяется в общем звучании. Именно поэтому скрипку часто узнают с первых звуков.
</a:t>
            </a:r>
            <a:endParaRPr lang="en-US" sz="1086" dirty="0"/>
          </a:p>
        </p:txBody>
      </p:sp>
      <p:sp>
        <p:nvSpPr>
          <p:cNvPr id="12" name="Text 3"/>
          <p:cNvSpPr txBox="1"/>
          <p:nvPr/>
        </p:nvSpPr>
        <p:spPr>
          <a:xfrm>
            <a:off x="2456798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Флейта: дыхание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рождает светлый и подвижный звук, когда воздух проходит через инструмент. Её мелодии кажутся прозрачными и лёгкими, словно парят над сопровождением. Такой тембр хорошо подходит для спокойных, лирических и сказочных образов.
</a:t>
            </a:r>
            <a:endParaRPr lang="en-US" sz="1086" dirty="0"/>
          </a:p>
        </p:txBody>
      </p:sp>
      <p:sp>
        <p:nvSpPr>
          <p:cNvPr id="13" name="Text 4"/>
          <p:cNvSpPr txBox="1"/>
          <p:nvPr/>
        </p:nvSpPr>
        <p:spPr>
          <a:xfrm>
            <a:off x="4638502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Барабан: удар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создаёт чёткий и энергичный звук при ударе. Он помогает удерживать темп и подчёркивать важные моменты в музыке. Его короткие, сильные удары легко представить в марше, танце или праздничном шествии.
</a:t>
            </a:r>
            <a:endParaRPr lang="en-US" sz="1086" dirty="0"/>
          </a:p>
        </p:txBody>
      </p:sp>
      <p:sp>
        <p:nvSpPr>
          <p:cNvPr id="14" name="Text 5"/>
          <p:cNvSpPr txBox="1"/>
          <p:nvPr/>
        </p:nvSpPr>
        <p:spPr>
          <a:xfrm>
            <a:off x="6820197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Фортепиано: сразу много красок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соединяет возможности мелодии и аккомпанемента, поэтому на нём можно сыграть и спокойную песню, и торжественную пьесу. Звук возникает после нажатия клавиши, а тембр меняется от мягкого до звонкого в зависимости от исполнения.
</a:t>
            </a:r>
            <a:endParaRPr lang="en-US" sz="10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пение требует общего дыхания: певцы начинают и завершают фразы вместе, чтобы звук был цельным, а музыка сохраняла ровный и убедительный характер.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важно слышать соседние голоса и подстраиваться под общий строй. Если интонация неточна, мелодия теряет чистоту, а звучание становится невыразительным.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дикция помогает слушателю понять текст песни. Согласные должны произноситься ясно, но без резкости, чтобы слова не мешали плавному музыкальному звучанию.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певческая посадка защищает голос и делает дыхание свободнее. Спина остаётся прямой, плечи не поднимаются, а звук выходит естественно и спокойно.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и работает хор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сравнение для учебной задачи по музыке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и инструменты: тембровое сравнение
</a:t>
            </a:r>
            <a:endParaRPr lang="en-US" sz="230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помогает отличать источник звука даже при одинаковой мелодии, поэтому одно и то же произведение узнаётся в разных исполнениях.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и детский голос воспринимаются наиболее певучими, барабан — самым ударным; различие тембров делает музыку узнаваемой.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 обозначения помогают исполнителю точно передать характер музыки.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музыки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обозначения в нотах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уточняют силу, способ звукоизвлечения и связность фраз, поэтому исполнение становится более точным и выразительным.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замысла к исполнению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создания песни или пьесы на уроках музыки.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сопоставление признаков музыки и эмоциональных эффектов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настроение: как меняются эмоции
</a:t>
            </a:r>
            <a:endParaRPr lang="en-US" sz="238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ритмический рисунок в разном темпе может звучать по-разному, от спокойно-повествовательного до торопливого и напряжённого.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характер звучания сильнее всего влияют на эмоциональный отклик, поэтому музыка легко меняет настроение слушателя.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388" y="1490720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путают на уроках музыки
</a:t>
            </a:r>
            <a:endParaRPr lang="en-US" sz="2726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показывает скорость исполнения, а ритм — чередование длительностей. Если их смешивать, трудно объяснить, почему одна и та же мелодия может звучать быстрее или медленнее.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и громкость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помогает узнать источник звука, а громкость показывает силу звучания. Один и тот же инструмент может звучать тихо или громко, но его тембр при этом сохраняется.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и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музыкальная линия, а текст — слова песни. Их не стоит отождествлять, потому что инструментальная музыка может быть выразительной и без слов.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 безсловесная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определяется происхождением и традицией, а не только наличием или отсутствием слов. Она бывает и песенной, и инструментальной, поэтому эти понятия нельзя смешивать.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которую мы понимаем сердцем и слухом
</a:t>
            </a:r>
            <a:endParaRPr lang="en-US" sz="2566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становится понятнее, когда мы замечаем её элементы: мелодию, ритм, темп, лад и динамику. Тогда любое произведение звучит не просто красиво, а осмысленно и выразительно.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2026-05-24T23:38:40Z</dcterms:created>
  <dcterms:modified xsi:type="dcterms:W3CDTF">2026-05-24T23:38:40Z</dcterms:modified>
</cp:coreProperties>
</file>